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2"/>
  </p:notesMasterIdLst>
  <p:sldIdLst>
    <p:sldId id="2146447960" r:id="rId6"/>
    <p:sldId id="2146447710" r:id="rId7"/>
    <p:sldId id="2134391212" r:id="rId8"/>
    <p:sldId id="2134391174" r:id="rId9"/>
    <p:sldId id="2134391206" r:id="rId10"/>
    <p:sldId id="2134391175" r:id="rId11"/>
    <p:sldId id="2146447961" r:id="rId12"/>
    <p:sldId id="2134391255" r:id="rId13"/>
    <p:sldId id="2146447962" r:id="rId14"/>
    <p:sldId id="2146447959" r:id="rId15"/>
    <p:sldId id="2134391209" r:id="rId16"/>
    <p:sldId id="2146447699" r:id="rId17"/>
    <p:sldId id="2134391169" r:id="rId18"/>
    <p:sldId id="2134391180" r:id="rId19"/>
    <p:sldId id="2146447708" r:id="rId20"/>
    <p:sldId id="21464479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6"/>
    <a:srgbClr val="3A8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984A7-2AED-826E-5394-584705719B44}" v="3" dt="2022-04-29T10:40:42.423"/>
    <p1510:client id="{94B54177-B52C-495F-AC7F-5F17ABBBF114}" v="1" dt="2022-04-20T08:23:50.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9237" autoAdjust="0"/>
  </p:normalViewPr>
  <p:slideViewPr>
    <p:cSldViewPr snapToGrid="0">
      <p:cViewPr varScale="1">
        <p:scale>
          <a:sx n="102" d="100"/>
          <a:sy n="102" d="100"/>
        </p:scale>
        <p:origin x="840"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lášil, Roman" userId="S::rplasil@elinkx.cz::6db1cd3e-0c97-4d9c-a06c-e3df1224c7d5" providerId="AD" clId="Web-{176984A7-2AED-826E-5394-584705719B44}"/>
    <pc:docChg chg="modSld">
      <pc:chgData name="Plášil, Roman" userId="S::rplasil@elinkx.cz::6db1cd3e-0c97-4d9c-a06c-e3df1224c7d5" providerId="AD" clId="Web-{176984A7-2AED-826E-5394-584705719B44}" dt="2022-04-29T10:40:42.423" v="2" actId="20577"/>
      <pc:docMkLst>
        <pc:docMk/>
      </pc:docMkLst>
      <pc:sldChg chg="modSp">
        <pc:chgData name="Plášil, Roman" userId="S::rplasil@elinkx.cz::6db1cd3e-0c97-4d9c-a06c-e3df1224c7d5" providerId="AD" clId="Web-{176984A7-2AED-826E-5394-584705719B44}" dt="2022-04-29T10:40:42.423" v="2" actId="20577"/>
        <pc:sldMkLst>
          <pc:docMk/>
          <pc:sldMk cId="3537672886" sldId="2134391174"/>
        </pc:sldMkLst>
        <pc:spChg chg="mod">
          <ac:chgData name="Plášil, Roman" userId="S::rplasil@elinkx.cz::6db1cd3e-0c97-4d9c-a06c-e3df1224c7d5" providerId="AD" clId="Web-{176984A7-2AED-826E-5394-584705719B44}" dt="2022-04-29T10:40:42.423" v="2" actId="20577"/>
          <ac:spMkLst>
            <pc:docMk/>
            <pc:sldMk cId="3537672886" sldId="2134391174"/>
            <ac:spMk id="17" creationId="{6ED012D2-5C64-4343-BA3C-ACD4600FE432}"/>
          </ac:spMkLst>
        </pc:spChg>
      </pc:sldChg>
      <pc:sldChg chg="modSp">
        <pc:chgData name="Plášil, Roman" userId="S::rplasil@elinkx.cz::6db1cd3e-0c97-4d9c-a06c-e3df1224c7d5" providerId="AD" clId="Web-{176984A7-2AED-826E-5394-584705719B44}" dt="2022-04-29T10:40:28.111" v="1" actId="20577"/>
        <pc:sldMkLst>
          <pc:docMk/>
          <pc:sldMk cId="975155934" sldId="2146447960"/>
        </pc:sldMkLst>
        <pc:spChg chg="mod">
          <ac:chgData name="Plášil, Roman" userId="S::rplasil@elinkx.cz::6db1cd3e-0c97-4d9c-a06c-e3df1224c7d5" providerId="AD" clId="Web-{176984A7-2AED-826E-5394-584705719B44}" dt="2022-04-29T10:40:28.111" v="1" actId="20577"/>
          <ac:spMkLst>
            <pc:docMk/>
            <pc:sldMk cId="975155934" sldId="2146447960"/>
            <ac:spMk id="12" creationId="{12565634-6CE1-4150-9614-316B7FA4A16A}"/>
          </ac:spMkLst>
        </pc:spChg>
      </pc:sldChg>
    </pc:docChg>
  </pc:docChgLst>
  <pc:docChgLst>
    <pc:chgData name="Kotík, Karel" userId="231464f8-cc12-4020-b1a0-30548598bf31" providerId="ADAL" clId="{94B54177-B52C-495F-AC7F-5F17ABBBF114}"/>
    <pc:docChg chg="undo redo custSel addSld modSld sldOrd">
      <pc:chgData name="Kotík, Karel" userId="231464f8-cc12-4020-b1a0-30548598bf31" providerId="ADAL" clId="{94B54177-B52C-495F-AC7F-5F17ABBBF114}" dt="2022-04-21T11:12:55.762" v="719" actId="1076"/>
      <pc:docMkLst>
        <pc:docMk/>
      </pc:docMkLst>
      <pc:sldChg chg="modSp mod">
        <pc:chgData name="Kotík, Karel" userId="231464f8-cc12-4020-b1a0-30548598bf31" providerId="ADAL" clId="{94B54177-B52C-495F-AC7F-5F17ABBBF114}" dt="2022-04-20T08:31:59.242" v="718" actId="1076"/>
        <pc:sldMkLst>
          <pc:docMk/>
          <pc:sldMk cId="3680834469" sldId="2134391169"/>
        </pc:sldMkLst>
        <pc:spChg chg="mod">
          <ac:chgData name="Kotík, Karel" userId="231464f8-cc12-4020-b1a0-30548598bf31" providerId="ADAL" clId="{94B54177-B52C-495F-AC7F-5F17ABBBF114}" dt="2022-04-20T08:30:26.254" v="672" actId="20577"/>
          <ac:spMkLst>
            <pc:docMk/>
            <pc:sldMk cId="3680834469" sldId="2134391169"/>
            <ac:spMk id="21" creationId="{9156F0F5-08BC-482C-8F71-24D1E41D610F}"/>
          </ac:spMkLst>
        </pc:spChg>
        <pc:spChg chg="mod">
          <ac:chgData name="Kotík, Karel" userId="231464f8-cc12-4020-b1a0-30548598bf31" providerId="ADAL" clId="{94B54177-B52C-495F-AC7F-5F17ABBBF114}" dt="2022-04-20T08:29:37.643" v="603"/>
          <ac:spMkLst>
            <pc:docMk/>
            <pc:sldMk cId="3680834469" sldId="2134391169"/>
            <ac:spMk id="23" creationId="{D69B3A60-CF29-460D-87F0-426242AEEA21}"/>
          </ac:spMkLst>
        </pc:spChg>
        <pc:spChg chg="mod">
          <ac:chgData name="Kotík, Karel" userId="231464f8-cc12-4020-b1a0-30548598bf31" providerId="ADAL" clId="{94B54177-B52C-495F-AC7F-5F17ABBBF114}" dt="2022-04-20T08:31:03.745" v="685" actId="20577"/>
          <ac:spMkLst>
            <pc:docMk/>
            <pc:sldMk cId="3680834469" sldId="2134391169"/>
            <ac:spMk id="25" creationId="{C3035720-4E10-4FCB-8CDB-FB4555D9E589}"/>
          </ac:spMkLst>
        </pc:spChg>
        <pc:spChg chg="mod">
          <ac:chgData name="Kotík, Karel" userId="231464f8-cc12-4020-b1a0-30548598bf31" providerId="ADAL" clId="{94B54177-B52C-495F-AC7F-5F17ABBBF114}" dt="2022-04-20T08:31:56.769" v="717" actId="1076"/>
          <ac:spMkLst>
            <pc:docMk/>
            <pc:sldMk cId="3680834469" sldId="2134391169"/>
            <ac:spMk id="26" creationId="{2B4B4D76-3F74-431A-8F90-39B5FD2F6E43}"/>
          </ac:spMkLst>
        </pc:spChg>
        <pc:spChg chg="mod">
          <ac:chgData name="Kotík, Karel" userId="231464f8-cc12-4020-b1a0-30548598bf31" providerId="ADAL" clId="{94B54177-B52C-495F-AC7F-5F17ABBBF114}" dt="2022-04-20T08:31:29.922" v="710" actId="20577"/>
          <ac:spMkLst>
            <pc:docMk/>
            <pc:sldMk cId="3680834469" sldId="2134391169"/>
            <ac:spMk id="27" creationId="{A7BAC287-E0AB-40FB-A100-DC96701E575C}"/>
          </ac:spMkLst>
        </pc:spChg>
        <pc:spChg chg="mod">
          <ac:chgData name="Kotík, Karel" userId="231464f8-cc12-4020-b1a0-30548598bf31" providerId="ADAL" clId="{94B54177-B52C-495F-AC7F-5F17ABBBF114}" dt="2022-04-20T08:31:38.507" v="712" actId="20577"/>
          <ac:spMkLst>
            <pc:docMk/>
            <pc:sldMk cId="3680834469" sldId="2134391169"/>
            <ac:spMk id="28" creationId="{FDA03255-1D9A-48FA-A280-60F745CF269B}"/>
          </ac:spMkLst>
        </pc:spChg>
        <pc:spChg chg="mod">
          <ac:chgData name="Kotík, Karel" userId="231464f8-cc12-4020-b1a0-30548598bf31" providerId="ADAL" clId="{94B54177-B52C-495F-AC7F-5F17ABBBF114}" dt="2022-04-20T08:31:10.768" v="693" actId="1076"/>
          <ac:spMkLst>
            <pc:docMk/>
            <pc:sldMk cId="3680834469" sldId="2134391169"/>
            <ac:spMk id="41" creationId="{0A9B4946-E14D-467F-9164-0AE480BFBBDF}"/>
          </ac:spMkLst>
        </pc:spChg>
        <pc:spChg chg="mod">
          <ac:chgData name="Kotík, Karel" userId="231464f8-cc12-4020-b1a0-30548598bf31" providerId="ADAL" clId="{94B54177-B52C-495F-AC7F-5F17ABBBF114}" dt="2022-04-20T08:28:45.871" v="534" actId="20577"/>
          <ac:spMkLst>
            <pc:docMk/>
            <pc:sldMk cId="3680834469" sldId="2134391169"/>
            <ac:spMk id="84" creationId="{19C4BD5E-4C26-4682-BA4B-45E6D289CC04}"/>
          </ac:spMkLst>
        </pc:spChg>
        <pc:spChg chg="mod">
          <ac:chgData name="Kotík, Karel" userId="231464f8-cc12-4020-b1a0-30548598bf31" providerId="ADAL" clId="{94B54177-B52C-495F-AC7F-5F17ABBBF114}" dt="2022-04-20T08:29:01.203" v="537" actId="20577"/>
          <ac:spMkLst>
            <pc:docMk/>
            <pc:sldMk cId="3680834469" sldId="2134391169"/>
            <ac:spMk id="92" creationId="{DB6DC994-C192-40DB-AFAA-91A11B8E199F}"/>
          </ac:spMkLst>
        </pc:spChg>
        <pc:spChg chg="mod">
          <ac:chgData name="Kotík, Karel" userId="231464f8-cc12-4020-b1a0-30548598bf31" providerId="ADAL" clId="{94B54177-B52C-495F-AC7F-5F17ABBBF114}" dt="2022-04-20T08:30:35.600" v="673" actId="1076"/>
          <ac:spMkLst>
            <pc:docMk/>
            <pc:sldMk cId="3680834469" sldId="2134391169"/>
            <ac:spMk id="93" creationId="{4E57F917-C3B7-4F87-9DDA-83C2BD754DA3}"/>
          </ac:spMkLst>
        </pc:spChg>
        <pc:spChg chg="mod">
          <ac:chgData name="Kotík, Karel" userId="231464f8-cc12-4020-b1a0-30548598bf31" providerId="ADAL" clId="{94B54177-B52C-495F-AC7F-5F17ABBBF114}" dt="2022-04-20T08:30:04.842" v="631" actId="113"/>
          <ac:spMkLst>
            <pc:docMk/>
            <pc:sldMk cId="3680834469" sldId="2134391169"/>
            <ac:spMk id="95" creationId="{EED3FABA-4D5E-4420-940C-3E526B35D2F1}"/>
          </ac:spMkLst>
        </pc:spChg>
        <pc:spChg chg="mod">
          <ac:chgData name="Kotík, Karel" userId="231464f8-cc12-4020-b1a0-30548598bf31" providerId="ADAL" clId="{94B54177-B52C-495F-AC7F-5F17ABBBF114}" dt="2022-04-20T08:31:59.242" v="718" actId="1076"/>
          <ac:spMkLst>
            <pc:docMk/>
            <pc:sldMk cId="3680834469" sldId="2134391169"/>
            <ac:spMk id="96" creationId="{80C31622-BF9C-4F5F-B1EA-C73DDE9DA820}"/>
          </ac:spMkLst>
        </pc:spChg>
        <pc:spChg chg="mod">
          <ac:chgData name="Kotík, Karel" userId="231464f8-cc12-4020-b1a0-30548598bf31" providerId="ADAL" clId="{94B54177-B52C-495F-AC7F-5F17ABBBF114}" dt="2022-04-20T08:29:32.576" v="602" actId="20577"/>
          <ac:spMkLst>
            <pc:docMk/>
            <pc:sldMk cId="3680834469" sldId="2134391169"/>
            <ac:spMk id="97" creationId="{4A27ED4A-9043-4BD5-B51E-CAE42D5505B1}"/>
          </ac:spMkLst>
        </pc:spChg>
        <pc:spChg chg="mod">
          <ac:chgData name="Kotík, Karel" userId="231464f8-cc12-4020-b1a0-30548598bf31" providerId="ADAL" clId="{94B54177-B52C-495F-AC7F-5F17ABBBF114}" dt="2022-04-20T08:31:08.108" v="692" actId="20577"/>
          <ac:spMkLst>
            <pc:docMk/>
            <pc:sldMk cId="3680834469" sldId="2134391169"/>
            <ac:spMk id="99" creationId="{ACE4A8DE-A472-46E0-BD1E-E7D793BE8E48}"/>
          </ac:spMkLst>
        </pc:spChg>
        <pc:spChg chg="mod">
          <ac:chgData name="Kotík, Karel" userId="231464f8-cc12-4020-b1a0-30548598bf31" providerId="ADAL" clId="{94B54177-B52C-495F-AC7F-5F17ABBBF114}" dt="2022-04-20T08:29:22.070" v="580" actId="20577"/>
          <ac:spMkLst>
            <pc:docMk/>
            <pc:sldMk cId="3680834469" sldId="2134391169"/>
            <ac:spMk id="100" creationId="{9CBC5461-6700-4F5A-9F3D-3E6E953032D7}"/>
          </ac:spMkLst>
        </pc:spChg>
        <pc:spChg chg="mod">
          <ac:chgData name="Kotík, Karel" userId="231464f8-cc12-4020-b1a0-30548598bf31" providerId="ADAL" clId="{94B54177-B52C-495F-AC7F-5F17ABBBF114}" dt="2022-04-20T08:31:35.756" v="711" actId="20577"/>
          <ac:spMkLst>
            <pc:docMk/>
            <pc:sldMk cId="3680834469" sldId="2134391169"/>
            <ac:spMk id="102" creationId="{D9922220-28FB-4682-9E86-9FE247F0DCE6}"/>
          </ac:spMkLst>
        </pc:spChg>
        <pc:spChg chg="mod">
          <ac:chgData name="Kotík, Karel" userId="231464f8-cc12-4020-b1a0-30548598bf31" providerId="ADAL" clId="{94B54177-B52C-495F-AC7F-5F17ABBBF114}" dt="2022-04-20T08:31:47.057" v="714" actId="20577"/>
          <ac:spMkLst>
            <pc:docMk/>
            <pc:sldMk cId="3680834469" sldId="2134391169"/>
            <ac:spMk id="103" creationId="{7BEA8CEB-B673-4BF8-B22F-278CAFBC6FDB}"/>
          </ac:spMkLst>
        </pc:spChg>
        <pc:spChg chg="mod">
          <ac:chgData name="Kotík, Karel" userId="231464f8-cc12-4020-b1a0-30548598bf31" providerId="ADAL" clId="{94B54177-B52C-495F-AC7F-5F17ABBBF114}" dt="2022-04-20T08:31:43.464" v="713" actId="20577"/>
          <ac:spMkLst>
            <pc:docMk/>
            <pc:sldMk cId="3680834469" sldId="2134391169"/>
            <ac:spMk id="111" creationId="{B5A635D4-7C37-4C6F-8C3D-66378C8B5C33}"/>
          </ac:spMkLst>
        </pc:spChg>
      </pc:sldChg>
      <pc:sldChg chg="modSp mod">
        <pc:chgData name="Kotík, Karel" userId="231464f8-cc12-4020-b1a0-30548598bf31" providerId="ADAL" clId="{94B54177-B52C-495F-AC7F-5F17ABBBF114}" dt="2022-04-20T08:10:10.609" v="15" actId="20577"/>
        <pc:sldMkLst>
          <pc:docMk/>
          <pc:sldMk cId="3569796871" sldId="2134391175"/>
        </pc:sldMkLst>
        <pc:spChg chg="mod">
          <ac:chgData name="Kotík, Karel" userId="231464f8-cc12-4020-b1a0-30548598bf31" providerId="ADAL" clId="{94B54177-B52C-495F-AC7F-5F17ABBBF114}" dt="2022-04-20T08:10:10.609" v="15" actId="20577"/>
          <ac:spMkLst>
            <pc:docMk/>
            <pc:sldMk cId="3569796871" sldId="2134391175"/>
            <ac:spMk id="18" creationId="{139E90F3-3EF3-4E50-850F-F7161C0DEDED}"/>
          </ac:spMkLst>
        </pc:spChg>
      </pc:sldChg>
      <pc:sldChg chg="delSp modSp mod">
        <pc:chgData name="Kotík, Karel" userId="231464f8-cc12-4020-b1a0-30548598bf31" providerId="ADAL" clId="{94B54177-B52C-495F-AC7F-5F17ABBBF114}" dt="2022-04-20T08:22:52.587" v="451" actId="1076"/>
        <pc:sldMkLst>
          <pc:docMk/>
          <pc:sldMk cId="1093018160" sldId="2134391180"/>
        </pc:sldMkLst>
        <pc:spChg chg="mod">
          <ac:chgData name="Kotík, Karel" userId="231464f8-cc12-4020-b1a0-30548598bf31" providerId="ADAL" clId="{94B54177-B52C-495F-AC7F-5F17ABBBF114}" dt="2022-04-20T08:22:20.448" v="443" actId="20577"/>
          <ac:spMkLst>
            <pc:docMk/>
            <pc:sldMk cId="1093018160" sldId="2134391180"/>
            <ac:spMk id="11" creationId="{E664D45D-C43F-4584-A10F-FBFEBF8E39C7}"/>
          </ac:spMkLst>
        </pc:spChg>
        <pc:spChg chg="del mod">
          <ac:chgData name="Kotík, Karel" userId="231464f8-cc12-4020-b1a0-30548598bf31" providerId="ADAL" clId="{94B54177-B52C-495F-AC7F-5F17ABBBF114}" dt="2022-04-20T08:20:08.221" v="362" actId="478"/>
          <ac:spMkLst>
            <pc:docMk/>
            <pc:sldMk cId="1093018160" sldId="2134391180"/>
            <ac:spMk id="16" creationId="{BE45570C-BD68-4A39-B1DF-1197999F316D}"/>
          </ac:spMkLst>
        </pc:spChg>
        <pc:spChg chg="mod">
          <ac:chgData name="Kotík, Karel" userId="231464f8-cc12-4020-b1a0-30548598bf31" providerId="ADAL" clId="{94B54177-B52C-495F-AC7F-5F17ABBBF114}" dt="2022-04-20T08:21:50.311" v="422" actId="20577"/>
          <ac:spMkLst>
            <pc:docMk/>
            <pc:sldMk cId="1093018160" sldId="2134391180"/>
            <ac:spMk id="18" creationId="{139E90F3-3EF3-4E50-850F-F7161C0DEDED}"/>
          </ac:spMkLst>
        </pc:spChg>
        <pc:spChg chg="mod">
          <ac:chgData name="Kotík, Karel" userId="231464f8-cc12-4020-b1a0-30548598bf31" providerId="ADAL" clId="{94B54177-B52C-495F-AC7F-5F17ABBBF114}" dt="2022-04-20T08:22:43.690" v="449" actId="1076"/>
          <ac:spMkLst>
            <pc:docMk/>
            <pc:sldMk cId="1093018160" sldId="2134391180"/>
            <ac:spMk id="19" creationId="{3BB6692A-0EF7-4654-A295-AD011CD325E3}"/>
          </ac:spMkLst>
        </pc:spChg>
        <pc:spChg chg="mod">
          <ac:chgData name="Kotík, Karel" userId="231464f8-cc12-4020-b1a0-30548598bf31" providerId="ADAL" clId="{94B54177-B52C-495F-AC7F-5F17ABBBF114}" dt="2022-04-20T08:22:52.587" v="451" actId="1076"/>
          <ac:spMkLst>
            <pc:docMk/>
            <pc:sldMk cId="1093018160" sldId="2134391180"/>
            <ac:spMk id="26" creationId="{B124EC42-CA27-416E-912D-9AE2EE43538F}"/>
          </ac:spMkLst>
        </pc:spChg>
        <pc:spChg chg="del mod">
          <ac:chgData name="Kotík, Karel" userId="231464f8-cc12-4020-b1a0-30548598bf31" providerId="ADAL" clId="{94B54177-B52C-495F-AC7F-5F17ABBBF114}" dt="2022-04-20T08:22:37.029" v="447" actId="478"/>
          <ac:spMkLst>
            <pc:docMk/>
            <pc:sldMk cId="1093018160" sldId="2134391180"/>
            <ac:spMk id="41" creationId="{C6FC55C1-A44B-428E-94D2-2AE1D21E9F12}"/>
          </ac:spMkLst>
        </pc:spChg>
        <pc:grpChg chg="mod">
          <ac:chgData name="Kotík, Karel" userId="231464f8-cc12-4020-b1a0-30548598bf31" providerId="ADAL" clId="{94B54177-B52C-495F-AC7F-5F17ABBBF114}" dt="2022-04-20T08:22:39.854" v="448" actId="1076"/>
          <ac:grpSpMkLst>
            <pc:docMk/>
            <pc:sldMk cId="1093018160" sldId="2134391180"/>
            <ac:grpSpMk id="2" creationId="{15384DEE-2368-4522-B0AE-BC87FD85EA12}"/>
          </ac:grpSpMkLst>
        </pc:grpChg>
        <pc:grpChg chg="mod">
          <ac:chgData name="Kotík, Karel" userId="231464f8-cc12-4020-b1a0-30548598bf31" providerId="ADAL" clId="{94B54177-B52C-495F-AC7F-5F17ABBBF114}" dt="2022-04-20T08:22:47.277" v="450" actId="1076"/>
          <ac:grpSpMkLst>
            <pc:docMk/>
            <pc:sldMk cId="1093018160" sldId="2134391180"/>
            <ac:grpSpMk id="27" creationId="{0553EB5D-23F2-4756-A7F5-20F6A429400F}"/>
          </ac:grpSpMkLst>
        </pc:grpChg>
        <pc:picChg chg="del">
          <ac:chgData name="Kotík, Karel" userId="231464f8-cc12-4020-b1a0-30548598bf31" providerId="ADAL" clId="{94B54177-B52C-495F-AC7F-5F17ABBBF114}" dt="2022-04-20T08:22:31.248" v="445" actId="478"/>
          <ac:picMkLst>
            <pc:docMk/>
            <pc:sldMk cId="1093018160" sldId="2134391180"/>
            <ac:picMk id="5" creationId="{CA3BB2DB-DB94-4B11-9055-3C1E312CA748}"/>
          </ac:picMkLst>
        </pc:picChg>
        <pc:picChg chg="mod">
          <ac:chgData name="Kotík, Karel" userId="231464f8-cc12-4020-b1a0-30548598bf31" providerId="ADAL" clId="{94B54177-B52C-495F-AC7F-5F17ABBBF114}" dt="2022-04-20T08:22:26.359" v="444" actId="1076"/>
          <ac:picMkLst>
            <pc:docMk/>
            <pc:sldMk cId="1093018160" sldId="2134391180"/>
            <ac:picMk id="9" creationId="{9A8FA2E7-F0B4-4769-A402-DABF46F93375}"/>
          </ac:picMkLst>
        </pc:picChg>
        <pc:picChg chg="mod">
          <ac:chgData name="Kotík, Karel" userId="231464f8-cc12-4020-b1a0-30548598bf31" providerId="ADAL" clId="{94B54177-B52C-495F-AC7F-5F17ABBBF114}" dt="2022-04-20T08:20:11.712" v="363" actId="1076"/>
          <ac:picMkLst>
            <pc:docMk/>
            <pc:sldMk cId="1093018160" sldId="2134391180"/>
            <ac:picMk id="21" creationId="{2E5B515B-231B-411A-93BF-68B98D547F57}"/>
          </ac:picMkLst>
        </pc:picChg>
      </pc:sldChg>
      <pc:sldChg chg="modSp mod">
        <pc:chgData name="Kotík, Karel" userId="231464f8-cc12-4020-b1a0-30548598bf31" providerId="ADAL" clId="{94B54177-B52C-495F-AC7F-5F17ABBBF114}" dt="2022-04-20T08:27:55.898" v="526" actId="20577"/>
        <pc:sldMkLst>
          <pc:docMk/>
          <pc:sldMk cId="692921157" sldId="2134391209"/>
        </pc:sldMkLst>
        <pc:spChg chg="mod">
          <ac:chgData name="Kotík, Karel" userId="231464f8-cc12-4020-b1a0-30548598bf31" providerId="ADAL" clId="{94B54177-B52C-495F-AC7F-5F17ABBBF114}" dt="2022-04-20T08:27:55.898" v="526" actId="20577"/>
          <ac:spMkLst>
            <pc:docMk/>
            <pc:sldMk cId="692921157" sldId="2134391209"/>
            <ac:spMk id="8" creationId="{61DD47CF-0B03-49C4-B82F-4A766B2E2090}"/>
          </ac:spMkLst>
        </pc:spChg>
      </pc:sldChg>
      <pc:sldChg chg="addSp delSp modSp mod">
        <pc:chgData name="Kotík, Karel" userId="231464f8-cc12-4020-b1a0-30548598bf31" providerId="ADAL" clId="{94B54177-B52C-495F-AC7F-5F17ABBBF114}" dt="2022-04-20T08:28:28.267" v="532" actId="20577"/>
        <pc:sldMkLst>
          <pc:docMk/>
          <pc:sldMk cId="3043985910" sldId="2146447699"/>
        </pc:sldMkLst>
        <pc:spChg chg="add del mod">
          <ac:chgData name="Kotík, Karel" userId="231464f8-cc12-4020-b1a0-30548598bf31" providerId="ADAL" clId="{94B54177-B52C-495F-AC7F-5F17ABBBF114}" dt="2022-04-20T08:28:28.267" v="532" actId="20577"/>
          <ac:spMkLst>
            <pc:docMk/>
            <pc:sldMk cId="3043985910" sldId="2146447699"/>
            <ac:spMk id="10" creationId="{D6830C8B-6A88-429C-8448-08867567A783}"/>
          </ac:spMkLst>
        </pc:spChg>
        <pc:spChg chg="mod">
          <ac:chgData name="Kotík, Karel" userId="231464f8-cc12-4020-b1a0-30548598bf31" providerId="ADAL" clId="{94B54177-B52C-495F-AC7F-5F17ABBBF114}" dt="2022-04-20T08:21:29.585" v="419" actId="20577"/>
          <ac:spMkLst>
            <pc:docMk/>
            <pc:sldMk cId="3043985910" sldId="2146447699"/>
            <ac:spMk id="18" creationId="{139E90F3-3EF3-4E50-850F-F7161C0DEDED}"/>
          </ac:spMkLst>
        </pc:spChg>
        <pc:picChg chg="mod">
          <ac:chgData name="Kotík, Karel" userId="231464f8-cc12-4020-b1a0-30548598bf31" providerId="ADAL" clId="{94B54177-B52C-495F-AC7F-5F17ABBBF114}" dt="2022-04-20T08:21:33.307" v="421" actId="1076"/>
          <ac:picMkLst>
            <pc:docMk/>
            <pc:sldMk cId="3043985910" sldId="2146447699"/>
            <ac:picMk id="9" creationId="{67394091-3FD6-483E-8961-B4C03D862AAF}"/>
          </ac:picMkLst>
        </pc:picChg>
      </pc:sldChg>
      <pc:sldChg chg="addSp modSp mod">
        <pc:chgData name="Kotík, Karel" userId="231464f8-cc12-4020-b1a0-30548598bf31" providerId="ADAL" clId="{94B54177-B52C-495F-AC7F-5F17ABBBF114}" dt="2022-04-21T11:12:55.762" v="719" actId="1076"/>
        <pc:sldMkLst>
          <pc:docMk/>
          <pc:sldMk cId="975155934" sldId="2146447960"/>
        </pc:sldMkLst>
        <pc:spChg chg="add mod">
          <ac:chgData name="Kotík, Karel" userId="231464f8-cc12-4020-b1a0-30548598bf31" providerId="ADAL" clId="{94B54177-B52C-495F-AC7F-5F17ABBBF114}" dt="2022-04-21T11:12:55.762" v="719" actId="1076"/>
          <ac:spMkLst>
            <pc:docMk/>
            <pc:sldMk cId="975155934" sldId="2146447960"/>
            <ac:spMk id="7" creationId="{CC24213E-8DD4-43A0-A718-5E92BBDDA36D}"/>
          </ac:spMkLst>
        </pc:spChg>
        <pc:spChg chg="mod">
          <ac:chgData name="Kotík, Karel" userId="231464f8-cc12-4020-b1a0-30548598bf31" providerId="ADAL" clId="{94B54177-B52C-495F-AC7F-5F17ABBBF114}" dt="2022-04-20T08:24:24.644" v="524" actId="1076"/>
          <ac:spMkLst>
            <pc:docMk/>
            <pc:sldMk cId="975155934" sldId="2146447960"/>
            <ac:spMk id="9" creationId="{6870CAE8-4671-4301-8ACC-A0DA30FA5FEB}"/>
          </ac:spMkLst>
        </pc:spChg>
        <pc:spChg chg="mod">
          <ac:chgData name="Kotík, Karel" userId="231464f8-cc12-4020-b1a0-30548598bf31" providerId="ADAL" clId="{94B54177-B52C-495F-AC7F-5F17ABBBF114}" dt="2022-04-20T08:25:32.173" v="525" actId="20577"/>
          <ac:spMkLst>
            <pc:docMk/>
            <pc:sldMk cId="975155934" sldId="2146447960"/>
            <ac:spMk id="12" creationId="{12565634-6CE1-4150-9614-316B7FA4A16A}"/>
          </ac:spMkLst>
        </pc:spChg>
      </pc:sldChg>
      <pc:sldChg chg="modSp add mod ord">
        <pc:chgData name="Kotík, Karel" userId="231464f8-cc12-4020-b1a0-30548598bf31" providerId="ADAL" clId="{94B54177-B52C-495F-AC7F-5F17ABBBF114}" dt="2022-04-20T08:23:41.336" v="480" actId="1076"/>
        <pc:sldMkLst>
          <pc:docMk/>
          <pc:sldMk cId="3570264257" sldId="2146447963"/>
        </pc:sldMkLst>
        <pc:spChg chg="mod">
          <ac:chgData name="Kotík, Karel" userId="231464f8-cc12-4020-b1a0-30548598bf31" providerId="ADAL" clId="{94B54177-B52C-495F-AC7F-5F17ABBBF114}" dt="2022-04-20T08:23:35.360" v="479" actId="1076"/>
          <ac:spMkLst>
            <pc:docMk/>
            <pc:sldMk cId="3570264257" sldId="2146447963"/>
            <ac:spMk id="9" creationId="{6870CAE8-4671-4301-8ACC-A0DA30FA5FEB}"/>
          </ac:spMkLst>
        </pc:spChg>
        <pc:spChg chg="mod">
          <ac:chgData name="Kotík, Karel" userId="231464f8-cc12-4020-b1a0-30548598bf31" providerId="ADAL" clId="{94B54177-B52C-495F-AC7F-5F17ABBBF114}" dt="2022-04-20T08:23:41.336" v="480" actId="1076"/>
          <ac:spMkLst>
            <pc:docMk/>
            <pc:sldMk cId="3570264257" sldId="2146447963"/>
            <ac:spMk id="12" creationId="{12565634-6CE1-4150-9614-316B7FA4A16A}"/>
          </ac:spMkLst>
        </pc:spChg>
      </pc:sldChg>
    </pc:docChg>
  </pc:docChgLst>
  <pc:docChgLst>
    <pc:chgData name="Kotík, Karel" userId="231464f8-cc12-4020-b1a0-30548598bf31" providerId="ADAL" clId="{E485F0E6-B774-49F4-AB12-5BB6F5C60C5A}"/>
    <pc:docChg chg="undo custSel addSld delSld modSld sldOrd">
      <pc:chgData name="Kotík, Karel" userId="231464f8-cc12-4020-b1a0-30548598bf31" providerId="ADAL" clId="{E485F0E6-B774-49F4-AB12-5BB6F5C60C5A}" dt="2022-04-07T19:58:34.213" v="2013" actId="478"/>
      <pc:docMkLst>
        <pc:docMk/>
      </pc:docMkLst>
      <pc:sldChg chg="delSp modSp mod ord">
        <pc:chgData name="Kotík, Karel" userId="231464f8-cc12-4020-b1a0-30548598bf31" providerId="ADAL" clId="{E485F0E6-B774-49F4-AB12-5BB6F5C60C5A}" dt="2022-04-04T19:52:44.906" v="795" actId="20577"/>
        <pc:sldMkLst>
          <pc:docMk/>
          <pc:sldMk cId="3680834469" sldId="2134391169"/>
        </pc:sldMkLst>
        <pc:spChg chg="del">
          <ac:chgData name="Kotík, Karel" userId="231464f8-cc12-4020-b1a0-30548598bf31" providerId="ADAL" clId="{E485F0E6-B774-49F4-AB12-5BB6F5C60C5A}" dt="2022-04-04T19:46:16.827" v="321" actId="478"/>
          <ac:spMkLst>
            <pc:docMk/>
            <pc:sldMk cId="3680834469" sldId="2134391169"/>
            <ac:spMk id="12" creationId="{F434C5AA-DC57-452A-BA26-5E9405E37448}"/>
          </ac:spMkLst>
        </pc:spChg>
        <pc:spChg chg="mod">
          <ac:chgData name="Kotík, Karel" userId="231464f8-cc12-4020-b1a0-30548598bf31" providerId="ADAL" clId="{E485F0E6-B774-49F4-AB12-5BB6F5C60C5A}" dt="2022-04-04T19:46:23.691" v="355" actId="20577"/>
          <ac:spMkLst>
            <pc:docMk/>
            <pc:sldMk cId="3680834469" sldId="2134391169"/>
            <ac:spMk id="18" creationId="{139E90F3-3EF3-4E50-850F-F7161C0DEDED}"/>
          </ac:spMkLst>
        </pc:spChg>
        <pc:spChg chg="mod">
          <ac:chgData name="Kotík, Karel" userId="231464f8-cc12-4020-b1a0-30548598bf31" providerId="ADAL" clId="{E485F0E6-B774-49F4-AB12-5BB6F5C60C5A}" dt="2022-04-04T19:50:16.882" v="580" actId="20577"/>
          <ac:spMkLst>
            <pc:docMk/>
            <pc:sldMk cId="3680834469" sldId="2134391169"/>
            <ac:spMk id="29" creationId="{7CB5A184-D8C5-4066-9CAE-2BF028220562}"/>
          </ac:spMkLst>
        </pc:spChg>
        <pc:spChg chg="mod">
          <ac:chgData name="Kotík, Karel" userId="231464f8-cc12-4020-b1a0-30548598bf31" providerId="ADAL" clId="{E485F0E6-B774-49F4-AB12-5BB6F5C60C5A}" dt="2022-04-04T19:52:01.980" v="779" actId="20577"/>
          <ac:spMkLst>
            <pc:docMk/>
            <pc:sldMk cId="3680834469" sldId="2134391169"/>
            <ac:spMk id="30" creationId="{6E105A1E-B8D4-4254-B248-50130F1D6B86}"/>
          </ac:spMkLst>
        </pc:spChg>
        <pc:spChg chg="mod">
          <ac:chgData name="Kotík, Karel" userId="231464f8-cc12-4020-b1a0-30548598bf31" providerId="ADAL" clId="{E485F0E6-B774-49F4-AB12-5BB6F5C60C5A}" dt="2022-04-04T19:50:25.722" v="600" actId="20577"/>
          <ac:spMkLst>
            <pc:docMk/>
            <pc:sldMk cId="3680834469" sldId="2134391169"/>
            <ac:spMk id="31" creationId="{AF323978-7B37-4F99-8E22-82AE64517D95}"/>
          </ac:spMkLst>
        </pc:spChg>
        <pc:spChg chg="mod">
          <ac:chgData name="Kotík, Karel" userId="231464f8-cc12-4020-b1a0-30548598bf31" providerId="ADAL" clId="{E485F0E6-B774-49F4-AB12-5BB6F5C60C5A}" dt="2022-04-04T19:50:37.726" v="628" actId="20577"/>
          <ac:spMkLst>
            <pc:docMk/>
            <pc:sldMk cId="3680834469" sldId="2134391169"/>
            <ac:spMk id="32" creationId="{C76C0E45-FF38-4512-BE38-40E1F10D65DE}"/>
          </ac:spMkLst>
        </pc:spChg>
        <pc:spChg chg="mod">
          <ac:chgData name="Kotík, Karel" userId="231464f8-cc12-4020-b1a0-30548598bf31" providerId="ADAL" clId="{E485F0E6-B774-49F4-AB12-5BB6F5C60C5A}" dt="2022-04-04T19:50:47.477" v="664" actId="20577"/>
          <ac:spMkLst>
            <pc:docMk/>
            <pc:sldMk cId="3680834469" sldId="2134391169"/>
            <ac:spMk id="33" creationId="{BA93CA40-213B-4C81-8053-24B136001292}"/>
          </ac:spMkLst>
        </pc:spChg>
        <pc:spChg chg="mod">
          <ac:chgData name="Kotík, Karel" userId="231464f8-cc12-4020-b1a0-30548598bf31" providerId="ADAL" clId="{E485F0E6-B774-49F4-AB12-5BB6F5C60C5A}" dt="2022-04-04T19:50:32.138" v="611" actId="20577"/>
          <ac:spMkLst>
            <pc:docMk/>
            <pc:sldMk cId="3680834469" sldId="2134391169"/>
            <ac:spMk id="34" creationId="{56A0CF4A-D8F8-4972-8119-0EF411F4A856}"/>
          </ac:spMkLst>
        </pc:spChg>
        <pc:spChg chg="mod">
          <ac:chgData name="Kotík, Karel" userId="231464f8-cc12-4020-b1a0-30548598bf31" providerId="ADAL" clId="{E485F0E6-B774-49F4-AB12-5BB6F5C60C5A}" dt="2022-04-04T19:50:54.498" v="672" actId="20577"/>
          <ac:spMkLst>
            <pc:docMk/>
            <pc:sldMk cId="3680834469" sldId="2134391169"/>
            <ac:spMk id="35" creationId="{D4CED088-CC2D-4C3D-AABD-FDD2A25ED497}"/>
          </ac:spMkLst>
        </pc:spChg>
        <pc:spChg chg="mod">
          <ac:chgData name="Kotík, Karel" userId="231464f8-cc12-4020-b1a0-30548598bf31" providerId="ADAL" clId="{E485F0E6-B774-49F4-AB12-5BB6F5C60C5A}" dt="2022-04-04T19:51:01.831" v="683" actId="20577"/>
          <ac:spMkLst>
            <pc:docMk/>
            <pc:sldMk cId="3680834469" sldId="2134391169"/>
            <ac:spMk id="36" creationId="{54B24C2B-E563-43B9-BBFD-03AC2C599F6A}"/>
          </ac:spMkLst>
        </pc:spChg>
        <pc:spChg chg="mod">
          <ac:chgData name="Kotík, Karel" userId="231464f8-cc12-4020-b1a0-30548598bf31" providerId="ADAL" clId="{E485F0E6-B774-49F4-AB12-5BB6F5C60C5A}" dt="2022-04-04T19:51:35.813" v="734" actId="20577"/>
          <ac:spMkLst>
            <pc:docMk/>
            <pc:sldMk cId="3680834469" sldId="2134391169"/>
            <ac:spMk id="37" creationId="{FEEE5F10-201E-48A5-8D55-0B1706183369}"/>
          </ac:spMkLst>
        </pc:spChg>
        <pc:spChg chg="mod">
          <ac:chgData name="Kotík, Karel" userId="231464f8-cc12-4020-b1a0-30548598bf31" providerId="ADAL" clId="{E485F0E6-B774-49F4-AB12-5BB6F5C60C5A}" dt="2022-04-04T19:51:13.113" v="692" actId="20577"/>
          <ac:spMkLst>
            <pc:docMk/>
            <pc:sldMk cId="3680834469" sldId="2134391169"/>
            <ac:spMk id="38" creationId="{62A98E56-6003-4520-ABA3-80A554953FBB}"/>
          </ac:spMkLst>
        </pc:spChg>
        <pc:spChg chg="mod">
          <ac:chgData name="Kotík, Karel" userId="231464f8-cc12-4020-b1a0-30548598bf31" providerId="ADAL" clId="{E485F0E6-B774-49F4-AB12-5BB6F5C60C5A}" dt="2022-04-04T19:51:56.678" v="774" actId="20577"/>
          <ac:spMkLst>
            <pc:docMk/>
            <pc:sldMk cId="3680834469" sldId="2134391169"/>
            <ac:spMk id="39" creationId="{343C965F-ED59-4132-8B11-2009353169F7}"/>
          </ac:spMkLst>
        </pc:spChg>
        <pc:spChg chg="mod">
          <ac:chgData name="Kotík, Karel" userId="231464f8-cc12-4020-b1a0-30548598bf31" providerId="ADAL" clId="{E485F0E6-B774-49F4-AB12-5BB6F5C60C5A}" dt="2022-04-04T19:51:54.225" v="770" actId="20577"/>
          <ac:spMkLst>
            <pc:docMk/>
            <pc:sldMk cId="3680834469" sldId="2134391169"/>
            <ac:spMk id="40" creationId="{AAD3CE4B-64F4-49AB-A964-723D2CB8DEE4}"/>
          </ac:spMkLst>
        </pc:spChg>
        <pc:spChg chg="mod">
          <ac:chgData name="Kotík, Karel" userId="231464f8-cc12-4020-b1a0-30548598bf31" providerId="ADAL" clId="{E485F0E6-B774-49F4-AB12-5BB6F5C60C5A}" dt="2022-04-04T19:51:58.972" v="778" actId="20577"/>
          <ac:spMkLst>
            <pc:docMk/>
            <pc:sldMk cId="3680834469" sldId="2134391169"/>
            <ac:spMk id="52" creationId="{9F0E9656-554B-4F93-80D3-9B0969C6F671}"/>
          </ac:spMkLst>
        </pc:spChg>
        <pc:spChg chg="mod">
          <ac:chgData name="Kotík, Karel" userId="231464f8-cc12-4020-b1a0-30548598bf31" providerId="ADAL" clId="{E485F0E6-B774-49F4-AB12-5BB6F5C60C5A}" dt="2022-04-04T19:51:17.841" v="697" actId="20577"/>
          <ac:spMkLst>
            <pc:docMk/>
            <pc:sldMk cId="3680834469" sldId="2134391169"/>
            <ac:spMk id="83" creationId="{4419ABC8-5B24-4FAF-BECF-0E11D436C633}"/>
          </ac:spMkLst>
        </pc:spChg>
        <pc:spChg chg="mod">
          <ac:chgData name="Kotík, Karel" userId="231464f8-cc12-4020-b1a0-30548598bf31" providerId="ADAL" clId="{E485F0E6-B774-49F4-AB12-5BB6F5C60C5A}" dt="2022-04-04T19:51:22.536" v="712" actId="20577"/>
          <ac:spMkLst>
            <pc:docMk/>
            <pc:sldMk cId="3680834469" sldId="2134391169"/>
            <ac:spMk id="84" creationId="{19C4BD5E-4C26-4682-BA4B-45E6D289CC04}"/>
          </ac:spMkLst>
        </pc:spChg>
        <pc:spChg chg="mod">
          <ac:chgData name="Kotík, Karel" userId="231464f8-cc12-4020-b1a0-30548598bf31" providerId="ADAL" clId="{E485F0E6-B774-49F4-AB12-5BB6F5C60C5A}" dt="2022-04-04T19:52:44.906" v="795" actId="20577"/>
          <ac:spMkLst>
            <pc:docMk/>
            <pc:sldMk cId="3680834469" sldId="2134391169"/>
            <ac:spMk id="92" creationId="{DB6DC994-C192-40DB-AFAA-91A11B8E199F}"/>
          </ac:spMkLst>
        </pc:spChg>
        <pc:spChg chg="mod">
          <ac:chgData name="Kotík, Karel" userId="231464f8-cc12-4020-b1a0-30548598bf31" providerId="ADAL" clId="{E485F0E6-B774-49F4-AB12-5BB6F5C60C5A}" dt="2022-04-04T19:52:34.068" v="786" actId="20577"/>
          <ac:spMkLst>
            <pc:docMk/>
            <pc:sldMk cId="3680834469" sldId="2134391169"/>
            <ac:spMk id="104" creationId="{F358421F-DF0C-4783-92D1-472E2A46236E}"/>
          </ac:spMkLst>
        </pc:spChg>
        <pc:spChg chg="mod">
          <ac:chgData name="Kotík, Karel" userId="231464f8-cc12-4020-b1a0-30548598bf31" providerId="ADAL" clId="{E485F0E6-B774-49F4-AB12-5BB6F5C60C5A}" dt="2022-04-04T19:50:34.935" v="620" actId="20577"/>
          <ac:spMkLst>
            <pc:docMk/>
            <pc:sldMk cId="3680834469" sldId="2134391169"/>
            <ac:spMk id="105" creationId="{4D070A9F-52A3-4875-8008-9585885C54D1}"/>
          </ac:spMkLst>
        </pc:spChg>
      </pc:sldChg>
      <pc:sldChg chg="del">
        <pc:chgData name="Kotík, Karel" userId="231464f8-cc12-4020-b1a0-30548598bf31" providerId="ADAL" clId="{E485F0E6-B774-49F4-AB12-5BB6F5C60C5A}" dt="2022-04-04T19:53:09.413" v="796" actId="47"/>
        <pc:sldMkLst>
          <pc:docMk/>
          <pc:sldMk cId="2582626412" sldId="2134391170"/>
        </pc:sldMkLst>
      </pc:sldChg>
      <pc:sldChg chg="modSp mod">
        <pc:chgData name="Kotík, Karel" userId="231464f8-cc12-4020-b1a0-30548598bf31" providerId="ADAL" clId="{E485F0E6-B774-49F4-AB12-5BB6F5C60C5A}" dt="2022-04-04T21:03:40.302" v="2008" actId="20577"/>
        <pc:sldMkLst>
          <pc:docMk/>
          <pc:sldMk cId="3537672886" sldId="2134391174"/>
        </pc:sldMkLst>
        <pc:spChg chg="mod">
          <ac:chgData name="Kotík, Karel" userId="231464f8-cc12-4020-b1a0-30548598bf31" providerId="ADAL" clId="{E485F0E6-B774-49F4-AB12-5BB6F5C60C5A}" dt="2022-04-04T21:03:40.302" v="2008" actId="20577"/>
          <ac:spMkLst>
            <pc:docMk/>
            <pc:sldMk cId="3537672886" sldId="2134391174"/>
            <ac:spMk id="18" creationId="{139E90F3-3EF3-4E50-850F-F7161C0DEDED}"/>
          </ac:spMkLst>
        </pc:spChg>
      </pc:sldChg>
      <pc:sldChg chg="delSp mod">
        <pc:chgData name="Kotík, Karel" userId="231464f8-cc12-4020-b1a0-30548598bf31" providerId="ADAL" clId="{E485F0E6-B774-49F4-AB12-5BB6F5C60C5A}" dt="2022-04-07T19:58:34.213" v="2013" actId="478"/>
        <pc:sldMkLst>
          <pc:docMk/>
          <pc:sldMk cId="3569796871" sldId="2134391175"/>
        </pc:sldMkLst>
        <pc:spChg chg="del">
          <ac:chgData name="Kotík, Karel" userId="231464f8-cc12-4020-b1a0-30548598bf31" providerId="ADAL" clId="{E485F0E6-B774-49F4-AB12-5BB6F5C60C5A}" dt="2022-04-07T19:58:34.213" v="2013" actId="478"/>
          <ac:spMkLst>
            <pc:docMk/>
            <pc:sldMk cId="3569796871" sldId="2134391175"/>
            <ac:spMk id="29" creationId="{105EAB68-79AA-4D36-A12C-C637CAEC21B2}"/>
          </ac:spMkLst>
        </pc:spChg>
      </pc:sldChg>
      <pc:sldChg chg="delSp modSp mod ord">
        <pc:chgData name="Kotík, Karel" userId="231464f8-cc12-4020-b1a0-30548598bf31" providerId="ADAL" clId="{E485F0E6-B774-49F4-AB12-5BB6F5C60C5A}" dt="2022-04-04T19:46:57.732" v="420" actId="478"/>
        <pc:sldMkLst>
          <pc:docMk/>
          <pc:sldMk cId="1093018160" sldId="2134391180"/>
        </pc:sldMkLst>
        <pc:spChg chg="mod">
          <ac:chgData name="Kotík, Karel" userId="231464f8-cc12-4020-b1a0-30548598bf31" providerId="ADAL" clId="{E485F0E6-B774-49F4-AB12-5BB6F5C60C5A}" dt="2022-04-04T19:46:53.682" v="419" actId="20577"/>
          <ac:spMkLst>
            <pc:docMk/>
            <pc:sldMk cId="1093018160" sldId="2134391180"/>
            <ac:spMk id="14" creationId="{76BE0ACE-4630-4CC8-8FB2-2B54F340C2E8}"/>
          </ac:spMkLst>
        </pc:spChg>
        <pc:spChg chg="mod">
          <ac:chgData name="Kotík, Karel" userId="231464f8-cc12-4020-b1a0-30548598bf31" providerId="ADAL" clId="{E485F0E6-B774-49F4-AB12-5BB6F5C60C5A}" dt="2022-04-04T19:46:50.338" v="406" actId="20577"/>
          <ac:spMkLst>
            <pc:docMk/>
            <pc:sldMk cId="1093018160" sldId="2134391180"/>
            <ac:spMk id="15" creationId="{F5FD8B70-D431-4B46-B050-2572FB72781D}"/>
          </ac:spMkLst>
        </pc:spChg>
        <pc:spChg chg="mod">
          <ac:chgData name="Kotík, Karel" userId="231464f8-cc12-4020-b1a0-30548598bf31" providerId="ADAL" clId="{E485F0E6-B774-49F4-AB12-5BB6F5C60C5A}" dt="2022-04-04T19:46:32.742" v="365" actId="20577"/>
          <ac:spMkLst>
            <pc:docMk/>
            <pc:sldMk cId="1093018160" sldId="2134391180"/>
            <ac:spMk id="18" creationId="{139E90F3-3EF3-4E50-850F-F7161C0DEDED}"/>
          </ac:spMkLst>
        </pc:spChg>
        <pc:spChg chg="mod">
          <ac:chgData name="Kotík, Karel" userId="231464f8-cc12-4020-b1a0-30548598bf31" providerId="ADAL" clId="{E485F0E6-B774-49F4-AB12-5BB6F5C60C5A}" dt="2022-04-04T19:46:42.730" v="386" actId="20577"/>
          <ac:spMkLst>
            <pc:docMk/>
            <pc:sldMk cId="1093018160" sldId="2134391180"/>
            <ac:spMk id="23" creationId="{39C2A132-87EC-4A83-A4C1-8606AC728149}"/>
          </ac:spMkLst>
        </pc:spChg>
        <pc:spChg chg="del">
          <ac:chgData name="Kotík, Karel" userId="231464f8-cc12-4020-b1a0-30548598bf31" providerId="ADAL" clId="{E485F0E6-B774-49F4-AB12-5BB6F5C60C5A}" dt="2022-04-04T19:46:57.732" v="420" actId="478"/>
          <ac:spMkLst>
            <pc:docMk/>
            <pc:sldMk cId="1093018160" sldId="2134391180"/>
            <ac:spMk id="36" creationId="{14949A62-95D4-41AD-ABA0-BD64AB6AA76A}"/>
          </ac:spMkLst>
        </pc:spChg>
        <pc:picChg chg="mod">
          <ac:chgData name="Kotík, Karel" userId="231464f8-cc12-4020-b1a0-30548598bf31" providerId="ADAL" clId="{E485F0E6-B774-49F4-AB12-5BB6F5C60C5A}" dt="2022-04-04T19:46:44.820" v="387" actId="1076"/>
          <ac:picMkLst>
            <pc:docMk/>
            <pc:sldMk cId="1093018160" sldId="2134391180"/>
            <ac:picMk id="21" creationId="{2E5B515B-231B-411A-93BF-68B98D547F57}"/>
          </ac:picMkLst>
        </pc:picChg>
      </pc:sldChg>
      <pc:sldChg chg="modSp mod">
        <pc:chgData name="Kotík, Karel" userId="231464f8-cc12-4020-b1a0-30548598bf31" providerId="ADAL" clId="{E485F0E6-B774-49F4-AB12-5BB6F5C60C5A}" dt="2022-04-04T19:27:08.654" v="15" actId="20577"/>
        <pc:sldMkLst>
          <pc:docMk/>
          <pc:sldMk cId="2565251905" sldId="2134391206"/>
        </pc:sldMkLst>
        <pc:spChg chg="mod">
          <ac:chgData name="Kotík, Karel" userId="231464f8-cc12-4020-b1a0-30548598bf31" providerId="ADAL" clId="{E485F0E6-B774-49F4-AB12-5BB6F5C60C5A}" dt="2022-04-04T19:27:08.654" v="15" actId="20577"/>
          <ac:spMkLst>
            <pc:docMk/>
            <pc:sldMk cId="2565251905" sldId="2134391206"/>
            <ac:spMk id="37" creationId="{151FD443-40F8-4951-B8BE-D1B81B0FD931}"/>
          </ac:spMkLst>
        </pc:spChg>
        <pc:spChg chg="mod">
          <ac:chgData name="Kotík, Karel" userId="231464f8-cc12-4020-b1a0-30548598bf31" providerId="ADAL" clId="{E485F0E6-B774-49F4-AB12-5BB6F5C60C5A}" dt="2022-04-04T19:26:58.745" v="2" actId="20577"/>
          <ac:spMkLst>
            <pc:docMk/>
            <pc:sldMk cId="2565251905" sldId="2134391206"/>
            <ac:spMk id="38" creationId="{14CFEC47-24C6-4225-8A6E-E65D3D4387BF}"/>
          </ac:spMkLst>
        </pc:spChg>
      </pc:sldChg>
      <pc:sldChg chg="delSp modSp mod ord">
        <pc:chgData name="Kotík, Karel" userId="231464f8-cc12-4020-b1a0-30548598bf31" providerId="ADAL" clId="{E485F0E6-B774-49F4-AB12-5BB6F5C60C5A}" dt="2022-04-04T20:03:26.474" v="1266" actId="1076"/>
        <pc:sldMkLst>
          <pc:docMk/>
          <pc:sldMk cId="692921157" sldId="2134391209"/>
        </pc:sldMkLst>
        <pc:spChg chg="del">
          <ac:chgData name="Kotík, Karel" userId="231464f8-cc12-4020-b1a0-30548598bf31" providerId="ADAL" clId="{E485F0E6-B774-49F4-AB12-5BB6F5C60C5A}" dt="2022-04-04T19:53:39.519" v="797" actId="478"/>
          <ac:spMkLst>
            <pc:docMk/>
            <pc:sldMk cId="692921157" sldId="2134391209"/>
            <ac:spMk id="7" creationId="{2F177268-B966-49F1-A12B-5B58D1A14A03}"/>
          </ac:spMkLst>
        </pc:spChg>
        <pc:spChg chg="mod">
          <ac:chgData name="Kotík, Karel" userId="231464f8-cc12-4020-b1a0-30548598bf31" providerId="ADAL" clId="{E485F0E6-B774-49F4-AB12-5BB6F5C60C5A}" dt="2022-04-04T20:03:26.474" v="1266" actId="1076"/>
          <ac:spMkLst>
            <pc:docMk/>
            <pc:sldMk cId="692921157" sldId="2134391209"/>
            <ac:spMk id="8" creationId="{61DD47CF-0B03-49C4-B82F-4A766B2E2090}"/>
          </ac:spMkLst>
        </pc:spChg>
        <pc:spChg chg="mod">
          <ac:chgData name="Kotík, Karel" userId="231464f8-cc12-4020-b1a0-30548598bf31" providerId="ADAL" clId="{E485F0E6-B774-49F4-AB12-5BB6F5C60C5A}" dt="2022-04-04T19:56:27.647" v="1078" actId="20577"/>
          <ac:spMkLst>
            <pc:docMk/>
            <pc:sldMk cId="692921157" sldId="2134391209"/>
            <ac:spMk id="18" creationId="{139E90F3-3EF3-4E50-850F-F7161C0DEDED}"/>
          </ac:spMkLst>
        </pc:spChg>
      </pc:sldChg>
      <pc:sldChg chg="modSp mod">
        <pc:chgData name="Kotík, Karel" userId="231464f8-cc12-4020-b1a0-30548598bf31" providerId="ADAL" clId="{E485F0E6-B774-49F4-AB12-5BB6F5C60C5A}" dt="2022-04-04T21:03:21.147" v="1983" actId="20577"/>
        <pc:sldMkLst>
          <pc:docMk/>
          <pc:sldMk cId="2265083285" sldId="2134391212"/>
        </pc:sldMkLst>
        <pc:spChg chg="mod">
          <ac:chgData name="Kotík, Karel" userId="231464f8-cc12-4020-b1a0-30548598bf31" providerId="ADAL" clId="{E485F0E6-B774-49F4-AB12-5BB6F5C60C5A}" dt="2022-04-04T21:03:21.147" v="1983" actId="20577"/>
          <ac:spMkLst>
            <pc:docMk/>
            <pc:sldMk cId="2265083285" sldId="2134391212"/>
            <ac:spMk id="18" creationId="{139E90F3-3EF3-4E50-850F-F7161C0DEDED}"/>
          </ac:spMkLst>
        </pc:spChg>
      </pc:sldChg>
      <pc:sldChg chg="modSp mod ord">
        <pc:chgData name="Kotík, Karel" userId="231464f8-cc12-4020-b1a0-30548598bf31" providerId="ADAL" clId="{E485F0E6-B774-49F4-AB12-5BB6F5C60C5A}" dt="2022-04-04T20:04:11.602" v="1267" actId="208"/>
        <pc:sldMkLst>
          <pc:docMk/>
          <pc:sldMk cId="2036549574" sldId="2134391255"/>
        </pc:sldMkLst>
        <pc:spChg chg="mod">
          <ac:chgData name="Kotík, Karel" userId="231464f8-cc12-4020-b1a0-30548598bf31" providerId="ADAL" clId="{E485F0E6-B774-49F4-AB12-5BB6F5C60C5A}" dt="2022-04-04T19:42:04.618" v="208" actId="207"/>
          <ac:spMkLst>
            <pc:docMk/>
            <pc:sldMk cId="2036549574" sldId="2134391255"/>
            <ac:spMk id="3" creationId="{AF5E40F1-05DA-4059-B25C-EB9AA525D96C}"/>
          </ac:spMkLst>
        </pc:spChg>
        <pc:spChg chg="mod">
          <ac:chgData name="Kotík, Karel" userId="231464f8-cc12-4020-b1a0-30548598bf31" providerId="ADAL" clId="{E485F0E6-B774-49F4-AB12-5BB6F5C60C5A}" dt="2022-04-04T19:27:38.680" v="36" actId="20577"/>
          <ac:spMkLst>
            <pc:docMk/>
            <pc:sldMk cId="2036549574" sldId="2134391255"/>
            <ac:spMk id="8" creationId="{E398EBD3-0C5C-48D1-B463-994017CA2F6C}"/>
          </ac:spMkLst>
        </pc:spChg>
        <pc:cxnChg chg="mod">
          <ac:chgData name="Kotík, Karel" userId="231464f8-cc12-4020-b1a0-30548598bf31" providerId="ADAL" clId="{E485F0E6-B774-49F4-AB12-5BB6F5C60C5A}" dt="2022-04-04T20:04:11.602" v="1267" actId="208"/>
          <ac:cxnSpMkLst>
            <pc:docMk/>
            <pc:sldMk cId="2036549574" sldId="2134391255"/>
            <ac:cxnSpMk id="19" creationId="{503D3AE9-4674-453B-8786-B07A7F08528C}"/>
          </ac:cxnSpMkLst>
        </pc:cxnChg>
      </pc:sldChg>
      <pc:sldChg chg="modSp del mod ord">
        <pc:chgData name="Kotík, Karel" userId="231464f8-cc12-4020-b1a0-30548598bf31" providerId="ADAL" clId="{E485F0E6-B774-49F4-AB12-5BB6F5C60C5A}" dt="2022-04-04T20:05:12.844" v="1364" actId="2696"/>
        <pc:sldMkLst>
          <pc:docMk/>
          <pc:sldMk cId="1844646237" sldId="2134391283"/>
        </pc:sldMkLst>
        <pc:picChg chg="mod">
          <ac:chgData name="Kotík, Karel" userId="231464f8-cc12-4020-b1a0-30548598bf31" providerId="ADAL" clId="{E485F0E6-B774-49F4-AB12-5BB6F5C60C5A}" dt="2022-04-04T20:04:32.191" v="1280" actId="1076"/>
          <ac:picMkLst>
            <pc:docMk/>
            <pc:sldMk cId="1844646237" sldId="2134391283"/>
            <ac:picMk id="6" creationId="{ACC8686F-4259-4300-9C4F-6CDCBB1C3281}"/>
          </ac:picMkLst>
        </pc:picChg>
      </pc:sldChg>
      <pc:sldChg chg="del ord">
        <pc:chgData name="Kotík, Karel" userId="231464f8-cc12-4020-b1a0-30548598bf31" providerId="ADAL" clId="{E485F0E6-B774-49F4-AB12-5BB6F5C60C5A}" dt="2022-04-04T19:53:09.413" v="796" actId="47"/>
        <pc:sldMkLst>
          <pc:docMk/>
          <pc:sldMk cId="4283871730" sldId="2146447546"/>
        </pc:sldMkLst>
      </pc:sldChg>
      <pc:sldChg chg="delSp mod">
        <pc:chgData name="Kotík, Karel" userId="231464f8-cc12-4020-b1a0-30548598bf31" providerId="ADAL" clId="{E485F0E6-B774-49F4-AB12-5BB6F5C60C5A}" dt="2022-04-07T19:58:14.294" v="2012" actId="478"/>
        <pc:sldMkLst>
          <pc:docMk/>
          <pc:sldMk cId="3043985910" sldId="2146447699"/>
        </pc:sldMkLst>
        <pc:spChg chg="del">
          <ac:chgData name="Kotík, Karel" userId="231464f8-cc12-4020-b1a0-30548598bf31" providerId="ADAL" clId="{E485F0E6-B774-49F4-AB12-5BB6F5C60C5A}" dt="2022-04-07T19:58:14.294" v="2012" actId="478"/>
          <ac:spMkLst>
            <pc:docMk/>
            <pc:sldMk cId="3043985910" sldId="2146447699"/>
            <ac:spMk id="13" creationId="{FC74E472-FB87-47E6-B015-53AA95D89825}"/>
          </ac:spMkLst>
        </pc:spChg>
      </pc:sldChg>
      <pc:sldChg chg="delSp modSp mod ord">
        <pc:chgData name="Kotík, Karel" userId="231464f8-cc12-4020-b1a0-30548598bf31" providerId="ADAL" clId="{E485F0E6-B774-49F4-AB12-5BB6F5C60C5A}" dt="2022-04-04T19:50:01.983" v="571"/>
        <pc:sldMkLst>
          <pc:docMk/>
          <pc:sldMk cId="1305876787" sldId="2146447708"/>
        </pc:sldMkLst>
        <pc:spChg chg="mod">
          <ac:chgData name="Kotík, Karel" userId="231464f8-cc12-4020-b1a0-30548598bf31" providerId="ADAL" clId="{E485F0E6-B774-49F4-AB12-5BB6F5C60C5A}" dt="2022-04-04T19:49:53.155" v="569" actId="20577"/>
          <ac:spMkLst>
            <pc:docMk/>
            <pc:sldMk cId="1305876787" sldId="2146447708"/>
            <ac:spMk id="14" creationId="{7FFA5FFB-5388-44E8-98AB-D94C6621020C}"/>
          </ac:spMkLst>
        </pc:spChg>
        <pc:spChg chg="mod">
          <ac:chgData name="Kotík, Karel" userId="231464f8-cc12-4020-b1a0-30548598bf31" providerId="ADAL" clId="{E485F0E6-B774-49F4-AB12-5BB6F5C60C5A}" dt="2022-04-04T19:47:57.085" v="444" actId="20577"/>
          <ac:spMkLst>
            <pc:docMk/>
            <pc:sldMk cId="1305876787" sldId="2146447708"/>
            <ac:spMk id="20" creationId="{E3FB6C6B-A3BD-43C4-BDE7-449CDC2021EB}"/>
          </ac:spMkLst>
        </pc:spChg>
        <pc:spChg chg="mod">
          <ac:chgData name="Kotík, Karel" userId="231464f8-cc12-4020-b1a0-30548598bf31" providerId="ADAL" clId="{E485F0E6-B774-49F4-AB12-5BB6F5C60C5A}" dt="2022-04-04T19:49:00.867" v="556" actId="1076"/>
          <ac:spMkLst>
            <pc:docMk/>
            <pc:sldMk cId="1305876787" sldId="2146447708"/>
            <ac:spMk id="23" creationId="{2774EA72-ACE9-4199-9EF4-C84783DD85B7}"/>
          </ac:spMkLst>
        </pc:spChg>
        <pc:spChg chg="del mod">
          <ac:chgData name="Kotík, Karel" userId="231464f8-cc12-4020-b1a0-30548598bf31" providerId="ADAL" clId="{E485F0E6-B774-49F4-AB12-5BB6F5C60C5A}" dt="2022-04-04T19:47:43.111" v="422" actId="478"/>
          <ac:spMkLst>
            <pc:docMk/>
            <pc:sldMk cId="1305876787" sldId="2146447708"/>
            <ac:spMk id="24" creationId="{8AD282C8-9A86-4CBE-88B0-413A2B05A1CB}"/>
          </ac:spMkLst>
        </pc:spChg>
        <pc:picChg chg="del">
          <ac:chgData name="Kotík, Karel" userId="231464f8-cc12-4020-b1a0-30548598bf31" providerId="ADAL" clId="{E485F0E6-B774-49F4-AB12-5BB6F5C60C5A}" dt="2022-04-04T19:48:52.432" v="551" actId="478"/>
          <ac:picMkLst>
            <pc:docMk/>
            <pc:sldMk cId="1305876787" sldId="2146447708"/>
            <ac:picMk id="5" creationId="{227AA6B8-D7BF-4219-9B77-759AB8DF5E1A}"/>
          </ac:picMkLst>
        </pc:picChg>
        <pc:picChg chg="del">
          <ac:chgData name="Kotík, Karel" userId="231464f8-cc12-4020-b1a0-30548598bf31" providerId="ADAL" clId="{E485F0E6-B774-49F4-AB12-5BB6F5C60C5A}" dt="2022-04-04T19:48:52.816" v="552" actId="478"/>
          <ac:picMkLst>
            <pc:docMk/>
            <pc:sldMk cId="1305876787" sldId="2146447708"/>
            <ac:picMk id="26" creationId="{FB3F3EAE-F175-4558-9366-C9B46BA00B4C}"/>
          </ac:picMkLst>
        </pc:picChg>
      </pc:sldChg>
      <pc:sldChg chg="addSp delSp modSp del mod ord">
        <pc:chgData name="Kotík, Karel" userId="231464f8-cc12-4020-b1a0-30548598bf31" providerId="ADAL" clId="{E485F0E6-B774-49F4-AB12-5BB6F5C60C5A}" dt="2022-04-04T19:38:23.348" v="127" actId="2696"/>
        <pc:sldMkLst>
          <pc:docMk/>
          <pc:sldMk cId="2901395616" sldId="2146447958"/>
        </pc:sldMkLst>
        <pc:spChg chg="add del mod">
          <ac:chgData name="Kotík, Karel" userId="231464f8-cc12-4020-b1a0-30548598bf31" providerId="ADAL" clId="{E485F0E6-B774-49F4-AB12-5BB6F5C60C5A}" dt="2022-04-04T19:37:58.119" v="125" actId="1076"/>
          <ac:spMkLst>
            <pc:docMk/>
            <pc:sldMk cId="2901395616" sldId="2146447958"/>
            <ac:spMk id="2" creationId="{2EACBC80-6B02-4130-970D-F1FAB75276F8}"/>
          </ac:spMkLst>
        </pc:spChg>
      </pc:sldChg>
      <pc:sldChg chg="delSp modSp mod">
        <pc:chgData name="Kotík, Karel" userId="231464f8-cc12-4020-b1a0-30548598bf31" providerId="ADAL" clId="{E485F0E6-B774-49F4-AB12-5BB6F5C60C5A}" dt="2022-04-07T19:58:05.998" v="2011" actId="478"/>
        <pc:sldMkLst>
          <pc:docMk/>
          <pc:sldMk cId="1537843814" sldId="2146447959"/>
        </pc:sldMkLst>
        <pc:spChg chg="mod">
          <ac:chgData name="Kotík, Karel" userId="231464f8-cc12-4020-b1a0-30548598bf31" providerId="ADAL" clId="{E485F0E6-B774-49F4-AB12-5BB6F5C60C5A}" dt="2022-04-04T20:20:44.831" v="1981" actId="20577"/>
          <ac:spMkLst>
            <pc:docMk/>
            <pc:sldMk cId="1537843814" sldId="2146447959"/>
            <ac:spMk id="16" creationId="{0DAC7EA2-E465-49FB-B4AA-D32406E025D9}"/>
          </ac:spMkLst>
        </pc:spChg>
        <pc:spChg chg="del mod">
          <ac:chgData name="Kotík, Karel" userId="231464f8-cc12-4020-b1a0-30548598bf31" providerId="ADAL" clId="{E485F0E6-B774-49F4-AB12-5BB6F5C60C5A}" dt="2022-04-07T19:58:05.998" v="2011" actId="478"/>
          <ac:spMkLst>
            <pc:docMk/>
            <pc:sldMk cId="1537843814" sldId="2146447959"/>
            <ac:spMk id="29" creationId="{105EAB68-79AA-4D36-A12C-C637CAEC21B2}"/>
          </ac:spMkLst>
        </pc:spChg>
      </pc:sldChg>
      <pc:sldChg chg="modSp mod">
        <pc:chgData name="Kotík, Karel" userId="231464f8-cc12-4020-b1a0-30548598bf31" providerId="ADAL" clId="{E485F0E6-B774-49F4-AB12-5BB6F5C60C5A}" dt="2022-04-04T19:43:31.738" v="304" actId="14100"/>
        <pc:sldMkLst>
          <pc:docMk/>
          <pc:sldMk cId="975155934" sldId="2146447960"/>
        </pc:sldMkLst>
        <pc:picChg chg="mod">
          <ac:chgData name="Kotík, Karel" userId="231464f8-cc12-4020-b1a0-30548598bf31" providerId="ADAL" clId="{E485F0E6-B774-49F4-AB12-5BB6F5C60C5A}" dt="2022-04-04T19:43:31.738" v="304" actId="14100"/>
          <ac:picMkLst>
            <pc:docMk/>
            <pc:sldMk cId="975155934" sldId="2146447960"/>
            <ac:picMk id="13" creationId="{BDD493CC-A7A4-439F-8267-D0B113B5BC12}"/>
          </ac:picMkLst>
        </pc:picChg>
      </pc:sldChg>
      <pc:sldChg chg="addSp delSp modSp add mod ord delAnim">
        <pc:chgData name="Kotík, Karel" userId="231464f8-cc12-4020-b1a0-30548598bf31" providerId="ADAL" clId="{E485F0E6-B774-49F4-AB12-5BB6F5C60C5A}" dt="2022-04-04T19:44:06.671" v="308"/>
        <pc:sldMkLst>
          <pc:docMk/>
          <pc:sldMk cId="275005520" sldId="2146447961"/>
        </pc:sldMkLst>
        <pc:spChg chg="del">
          <ac:chgData name="Kotík, Karel" userId="231464f8-cc12-4020-b1a0-30548598bf31" providerId="ADAL" clId="{E485F0E6-B774-49F4-AB12-5BB6F5C60C5A}" dt="2022-04-04T19:31:51.946" v="42" actId="478"/>
          <ac:spMkLst>
            <pc:docMk/>
            <pc:sldMk cId="275005520" sldId="2146447961"/>
            <ac:spMk id="4" creationId="{C4DCBB0D-75BC-42D9-9A00-8FF5ACE487AA}"/>
          </ac:spMkLst>
        </pc:spChg>
        <pc:spChg chg="del">
          <ac:chgData name="Kotík, Karel" userId="231464f8-cc12-4020-b1a0-30548598bf31" providerId="ADAL" clId="{E485F0E6-B774-49F4-AB12-5BB6F5C60C5A}" dt="2022-04-04T19:31:52.687" v="43" actId="478"/>
          <ac:spMkLst>
            <pc:docMk/>
            <pc:sldMk cId="275005520" sldId="2146447961"/>
            <ac:spMk id="12" creationId="{F72DBDB7-C8BA-473F-B366-C3874B738122}"/>
          </ac:spMkLst>
        </pc:spChg>
        <pc:spChg chg="add del mod">
          <ac:chgData name="Kotík, Karel" userId="231464f8-cc12-4020-b1a0-30548598bf31" providerId="ADAL" clId="{E485F0E6-B774-49F4-AB12-5BB6F5C60C5A}" dt="2022-04-04T19:31:54.908" v="45"/>
          <ac:spMkLst>
            <pc:docMk/>
            <pc:sldMk cId="275005520" sldId="2146447961"/>
            <ac:spMk id="13" creationId="{41AA58F0-3201-46CD-AC04-7898D4D86C2B}"/>
          </ac:spMkLst>
        </pc:spChg>
        <pc:spChg chg="add del mod">
          <ac:chgData name="Kotík, Karel" userId="231464f8-cc12-4020-b1a0-30548598bf31" providerId="ADAL" clId="{E485F0E6-B774-49F4-AB12-5BB6F5C60C5A}" dt="2022-04-04T19:31:54.908" v="45"/>
          <ac:spMkLst>
            <pc:docMk/>
            <pc:sldMk cId="275005520" sldId="2146447961"/>
            <ac:spMk id="16" creationId="{667867F7-2331-4300-9A54-0B8E4D5C6D2D}"/>
          </ac:spMkLst>
        </pc:spChg>
        <pc:spChg chg="mod">
          <ac:chgData name="Kotík, Karel" userId="231464f8-cc12-4020-b1a0-30548598bf31" providerId="ADAL" clId="{E485F0E6-B774-49F4-AB12-5BB6F5C60C5A}" dt="2022-04-04T19:42:39.030" v="302" actId="20577"/>
          <ac:spMkLst>
            <pc:docMk/>
            <pc:sldMk cId="275005520" sldId="2146447961"/>
            <ac:spMk id="18" creationId="{139E90F3-3EF3-4E50-850F-F7161C0DEDED}"/>
          </ac:spMkLst>
        </pc:spChg>
        <pc:spChg chg="add del mod">
          <ac:chgData name="Kotík, Karel" userId="231464f8-cc12-4020-b1a0-30548598bf31" providerId="ADAL" clId="{E485F0E6-B774-49F4-AB12-5BB6F5C60C5A}" dt="2022-04-04T19:31:54.908" v="45"/>
          <ac:spMkLst>
            <pc:docMk/>
            <pc:sldMk cId="275005520" sldId="2146447961"/>
            <ac:spMk id="19" creationId="{7E96DC16-6693-484A-BB94-98AFC4503BC1}"/>
          </ac:spMkLst>
        </pc:spChg>
        <pc:spChg chg="add del mod">
          <ac:chgData name="Kotík, Karel" userId="231464f8-cc12-4020-b1a0-30548598bf31" providerId="ADAL" clId="{E485F0E6-B774-49F4-AB12-5BB6F5C60C5A}" dt="2022-04-04T19:31:54.908" v="45"/>
          <ac:spMkLst>
            <pc:docMk/>
            <pc:sldMk cId="275005520" sldId="2146447961"/>
            <ac:spMk id="24" creationId="{4B7FD933-FDB7-4D2C-A6AA-CA958829C726}"/>
          </ac:spMkLst>
        </pc:spChg>
        <pc:spChg chg="add del mod">
          <ac:chgData name="Kotík, Karel" userId="231464f8-cc12-4020-b1a0-30548598bf31" providerId="ADAL" clId="{E485F0E6-B774-49F4-AB12-5BB6F5C60C5A}" dt="2022-04-04T19:31:54.908" v="45"/>
          <ac:spMkLst>
            <pc:docMk/>
            <pc:sldMk cId="275005520" sldId="2146447961"/>
            <ac:spMk id="25" creationId="{30A42959-23CF-4BDF-82FD-A265A14C750A}"/>
          </ac:spMkLst>
        </pc:spChg>
        <pc:spChg chg="add del mod">
          <ac:chgData name="Kotík, Karel" userId="231464f8-cc12-4020-b1a0-30548598bf31" providerId="ADAL" clId="{E485F0E6-B774-49F4-AB12-5BB6F5C60C5A}" dt="2022-04-04T19:31:54.908" v="45"/>
          <ac:spMkLst>
            <pc:docMk/>
            <pc:sldMk cId="275005520" sldId="2146447961"/>
            <ac:spMk id="27" creationId="{88129741-1564-4533-A576-18E6B8505AEC}"/>
          </ac:spMkLst>
        </pc:spChg>
        <pc:spChg chg="add del mod">
          <ac:chgData name="Kotík, Karel" userId="231464f8-cc12-4020-b1a0-30548598bf31" providerId="ADAL" clId="{E485F0E6-B774-49F4-AB12-5BB6F5C60C5A}" dt="2022-04-04T19:32:09.756" v="48" actId="478"/>
          <ac:spMkLst>
            <pc:docMk/>
            <pc:sldMk cId="275005520" sldId="2146447961"/>
            <ac:spMk id="28" creationId="{58F11004-C97F-47D6-A384-410F165FF285}"/>
          </ac:spMkLst>
        </pc:spChg>
        <pc:spChg chg="del">
          <ac:chgData name="Kotík, Karel" userId="231464f8-cc12-4020-b1a0-30548598bf31" providerId="ADAL" clId="{E485F0E6-B774-49F4-AB12-5BB6F5C60C5A}" dt="2022-04-04T19:32:17.387" v="49" actId="478"/>
          <ac:spMkLst>
            <pc:docMk/>
            <pc:sldMk cId="275005520" sldId="2146447961"/>
            <ac:spMk id="29" creationId="{105EAB68-79AA-4D36-A12C-C637CAEC21B2}"/>
          </ac:spMkLst>
        </pc:spChg>
        <pc:spChg chg="add mod">
          <ac:chgData name="Kotík, Karel" userId="231464f8-cc12-4020-b1a0-30548598bf31" providerId="ADAL" clId="{E485F0E6-B774-49F4-AB12-5BB6F5C60C5A}" dt="2022-04-04T19:42:53.884" v="303" actId="207"/>
          <ac:spMkLst>
            <pc:docMk/>
            <pc:sldMk cId="275005520" sldId="2146447961"/>
            <ac:spMk id="32" creationId="{9F56E11B-3AC7-4BA5-AF4E-7837B7505597}"/>
          </ac:spMkLst>
        </pc:spChg>
        <pc:spChg chg="add mod">
          <ac:chgData name="Kotík, Karel" userId="231464f8-cc12-4020-b1a0-30548598bf31" providerId="ADAL" clId="{E485F0E6-B774-49F4-AB12-5BB6F5C60C5A}" dt="2022-04-04T19:42:53.884" v="303" actId="207"/>
          <ac:spMkLst>
            <pc:docMk/>
            <pc:sldMk cId="275005520" sldId="2146447961"/>
            <ac:spMk id="35" creationId="{B08BA9C9-DB47-4420-905E-B6EBFE5416DB}"/>
          </ac:spMkLst>
        </pc:spChg>
        <pc:spChg chg="add mod">
          <ac:chgData name="Kotík, Karel" userId="231464f8-cc12-4020-b1a0-30548598bf31" providerId="ADAL" clId="{E485F0E6-B774-49F4-AB12-5BB6F5C60C5A}" dt="2022-04-04T19:42:53.884" v="303" actId="207"/>
          <ac:spMkLst>
            <pc:docMk/>
            <pc:sldMk cId="275005520" sldId="2146447961"/>
            <ac:spMk id="36" creationId="{9A28258B-460E-4B77-B076-9CED38CAFA25}"/>
          </ac:spMkLst>
        </pc:spChg>
        <pc:spChg chg="add mod">
          <ac:chgData name="Kotík, Karel" userId="231464f8-cc12-4020-b1a0-30548598bf31" providerId="ADAL" clId="{E485F0E6-B774-49F4-AB12-5BB6F5C60C5A}" dt="2022-04-04T19:42:53.884" v="303" actId="207"/>
          <ac:spMkLst>
            <pc:docMk/>
            <pc:sldMk cId="275005520" sldId="2146447961"/>
            <ac:spMk id="39" creationId="{0A60360F-B284-416D-ADB3-610B4C39DB2D}"/>
          </ac:spMkLst>
        </pc:spChg>
        <pc:spChg chg="add mod">
          <ac:chgData name="Kotík, Karel" userId="231464f8-cc12-4020-b1a0-30548598bf31" providerId="ADAL" clId="{E485F0E6-B774-49F4-AB12-5BB6F5C60C5A}" dt="2022-04-04T19:42:53.884" v="303" actId="207"/>
          <ac:spMkLst>
            <pc:docMk/>
            <pc:sldMk cId="275005520" sldId="2146447961"/>
            <ac:spMk id="42" creationId="{6AFFF6D1-54FC-4919-96A7-6514B404209C}"/>
          </ac:spMkLst>
        </pc:spChg>
        <pc:spChg chg="add mod">
          <ac:chgData name="Kotík, Karel" userId="231464f8-cc12-4020-b1a0-30548598bf31" providerId="ADAL" clId="{E485F0E6-B774-49F4-AB12-5BB6F5C60C5A}" dt="2022-04-04T19:42:53.884" v="303" actId="207"/>
          <ac:spMkLst>
            <pc:docMk/>
            <pc:sldMk cId="275005520" sldId="2146447961"/>
            <ac:spMk id="43" creationId="{D5E6B378-1BA0-4316-95C5-A0D33F5763BE}"/>
          </ac:spMkLst>
        </pc:spChg>
        <pc:spChg chg="add mod">
          <ac:chgData name="Kotík, Karel" userId="231464f8-cc12-4020-b1a0-30548598bf31" providerId="ADAL" clId="{E485F0E6-B774-49F4-AB12-5BB6F5C60C5A}" dt="2022-04-04T19:42:53.884" v="303" actId="207"/>
          <ac:spMkLst>
            <pc:docMk/>
            <pc:sldMk cId="275005520" sldId="2146447961"/>
            <ac:spMk id="47" creationId="{6813948E-9169-4B0F-9836-42F2EAFA0ECC}"/>
          </ac:spMkLst>
        </pc:spChg>
        <pc:spChg chg="add mod">
          <ac:chgData name="Kotík, Karel" userId="231464f8-cc12-4020-b1a0-30548598bf31" providerId="ADAL" clId="{E485F0E6-B774-49F4-AB12-5BB6F5C60C5A}" dt="2022-04-04T19:38:18.425" v="126"/>
          <ac:spMkLst>
            <pc:docMk/>
            <pc:sldMk cId="275005520" sldId="2146447961"/>
            <ac:spMk id="48" creationId="{C27EABDE-E631-4B03-8BAD-AB5E66CC7833}"/>
          </ac:spMkLst>
        </pc:spChg>
        <pc:picChg chg="del">
          <ac:chgData name="Kotík, Karel" userId="231464f8-cc12-4020-b1a0-30548598bf31" providerId="ADAL" clId="{E485F0E6-B774-49F4-AB12-5BB6F5C60C5A}" dt="2022-04-04T19:31:50.629" v="40" actId="478"/>
          <ac:picMkLst>
            <pc:docMk/>
            <pc:sldMk cId="275005520" sldId="2146447961"/>
            <ac:picMk id="6" creationId="{9A0F4849-88A7-4E2C-9C3D-FB254F636E91}"/>
          </ac:picMkLst>
        </pc:picChg>
        <pc:picChg chg="add del mod">
          <ac:chgData name="Kotík, Karel" userId="231464f8-cc12-4020-b1a0-30548598bf31" providerId="ADAL" clId="{E485F0E6-B774-49F4-AB12-5BB6F5C60C5A}" dt="2022-04-04T19:31:54.908" v="45"/>
          <ac:picMkLst>
            <pc:docMk/>
            <pc:sldMk cId="275005520" sldId="2146447961"/>
            <ac:picMk id="26" creationId="{0D083791-D969-4CFA-9744-D9F4FE8F03F1}"/>
          </ac:picMkLst>
        </pc:picChg>
        <pc:picChg chg="add mod">
          <ac:chgData name="Kotík, Karel" userId="231464f8-cc12-4020-b1a0-30548598bf31" providerId="ADAL" clId="{E485F0E6-B774-49F4-AB12-5BB6F5C60C5A}" dt="2022-04-04T19:32:05.906" v="46"/>
          <ac:picMkLst>
            <pc:docMk/>
            <pc:sldMk cId="275005520" sldId="2146447961"/>
            <ac:picMk id="44" creationId="{846A3114-27AB-4CC1-B154-0A29681262A3}"/>
          </ac:picMkLst>
        </pc:picChg>
        <pc:picChg chg="add mod">
          <ac:chgData name="Kotík, Karel" userId="231464f8-cc12-4020-b1a0-30548598bf31" providerId="ADAL" clId="{E485F0E6-B774-49F4-AB12-5BB6F5C60C5A}" dt="2022-04-04T19:32:05.906" v="46"/>
          <ac:picMkLst>
            <pc:docMk/>
            <pc:sldMk cId="275005520" sldId="2146447961"/>
            <ac:picMk id="45" creationId="{90CED6AB-C607-4A3F-87C1-A1E49B6F51BC}"/>
          </ac:picMkLst>
        </pc:picChg>
        <pc:picChg chg="add mod">
          <ac:chgData name="Kotík, Karel" userId="231464f8-cc12-4020-b1a0-30548598bf31" providerId="ADAL" clId="{E485F0E6-B774-49F4-AB12-5BB6F5C60C5A}" dt="2022-04-04T19:32:05.906" v="46"/>
          <ac:picMkLst>
            <pc:docMk/>
            <pc:sldMk cId="275005520" sldId="2146447961"/>
            <ac:picMk id="46" creationId="{745BE3D8-F92B-4EFA-95E9-64891DF4383E}"/>
          </ac:picMkLst>
        </pc:picChg>
        <pc:cxnChg chg="del">
          <ac:chgData name="Kotík, Karel" userId="231464f8-cc12-4020-b1a0-30548598bf31" providerId="ADAL" clId="{E485F0E6-B774-49F4-AB12-5BB6F5C60C5A}" dt="2022-04-04T19:31:51.201" v="41" actId="478"/>
          <ac:cxnSpMkLst>
            <pc:docMk/>
            <pc:sldMk cId="275005520" sldId="2146447961"/>
            <ac:cxnSpMk id="3" creationId="{6ECCEF65-B103-4C34-9FA2-5BCE6B4538B0}"/>
          </ac:cxnSpMkLst>
        </pc:cxnChg>
        <pc:cxnChg chg="add del mod">
          <ac:chgData name="Kotík, Karel" userId="231464f8-cc12-4020-b1a0-30548598bf31" providerId="ADAL" clId="{E485F0E6-B774-49F4-AB12-5BB6F5C60C5A}" dt="2022-04-04T19:31:54.908" v="45"/>
          <ac:cxnSpMkLst>
            <pc:docMk/>
            <pc:sldMk cId="275005520" sldId="2146447961"/>
            <ac:cxnSpMk id="11" creationId="{8DB315A8-1AF7-4003-AA2A-3CAB5E9F46B0}"/>
          </ac:cxnSpMkLst>
        </pc:cxnChg>
        <pc:cxnChg chg="add del mod">
          <ac:chgData name="Kotík, Karel" userId="231464f8-cc12-4020-b1a0-30548598bf31" providerId="ADAL" clId="{E485F0E6-B774-49F4-AB12-5BB6F5C60C5A}" dt="2022-04-04T19:31:54.908" v="45"/>
          <ac:cxnSpMkLst>
            <pc:docMk/>
            <pc:sldMk cId="275005520" sldId="2146447961"/>
            <ac:cxnSpMk id="14" creationId="{1D37EE96-0A37-4D97-9F64-6A5D896B5530}"/>
          </ac:cxnSpMkLst>
        </pc:cxnChg>
        <pc:cxnChg chg="add del mod">
          <ac:chgData name="Kotík, Karel" userId="231464f8-cc12-4020-b1a0-30548598bf31" providerId="ADAL" clId="{E485F0E6-B774-49F4-AB12-5BB6F5C60C5A}" dt="2022-04-04T19:31:54.908" v="45"/>
          <ac:cxnSpMkLst>
            <pc:docMk/>
            <pc:sldMk cId="275005520" sldId="2146447961"/>
            <ac:cxnSpMk id="15" creationId="{2D1BB82D-0AFF-4B95-8C51-E80303F700AE}"/>
          </ac:cxnSpMkLst>
        </pc:cxnChg>
        <pc:cxnChg chg="add del mod">
          <ac:chgData name="Kotík, Karel" userId="231464f8-cc12-4020-b1a0-30548598bf31" providerId="ADAL" clId="{E485F0E6-B774-49F4-AB12-5BB6F5C60C5A}" dt="2022-04-04T19:31:54.908" v="45"/>
          <ac:cxnSpMkLst>
            <pc:docMk/>
            <pc:sldMk cId="275005520" sldId="2146447961"/>
            <ac:cxnSpMk id="20" creationId="{5200CE02-9268-406D-92A2-0596E23637BA}"/>
          </ac:cxnSpMkLst>
        </pc:cxnChg>
        <pc:cxnChg chg="add del mod">
          <ac:chgData name="Kotík, Karel" userId="231464f8-cc12-4020-b1a0-30548598bf31" providerId="ADAL" clId="{E485F0E6-B774-49F4-AB12-5BB6F5C60C5A}" dt="2022-04-04T19:31:54.908" v="45"/>
          <ac:cxnSpMkLst>
            <pc:docMk/>
            <pc:sldMk cId="275005520" sldId="2146447961"/>
            <ac:cxnSpMk id="21" creationId="{42B27E96-EF14-4A40-BABE-9D79CD2380CA}"/>
          </ac:cxnSpMkLst>
        </pc:cxnChg>
        <pc:cxnChg chg="add del mod">
          <ac:chgData name="Kotík, Karel" userId="231464f8-cc12-4020-b1a0-30548598bf31" providerId="ADAL" clId="{E485F0E6-B774-49F4-AB12-5BB6F5C60C5A}" dt="2022-04-04T19:31:54.908" v="45"/>
          <ac:cxnSpMkLst>
            <pc:docMk/>
            <pc:sldMk cId="275005520" sldId="2146447961"/>
            <ac:cxnSpMk id="22" creationId="{4CBEF002-F946-4AED-AF32-20027DB042A2}"/>
          </ac:cxnSpMkLst>
        </pc:cxnChg>
        <pc:cxnChg chg="add del mod">
          <ac:chgData name="Kotík, Karel" userId="231464f8-cc12-4020-b1a0-30548598bf31" providerId="ADAL" clId="{E485F0E6-B774-49F4-AB12-5BB6F5C60C5A}" dt="2022-04-04T19:31:54.908" v="45"/>
          <ac:cxnSpMkLst>
            <pc:docMk/>
            <pc:sldMk cId="275005520" sldId="2146447961"/>
            <ac:cxnSpMk id="23" creationId="{C93D7653-5849-4753-B9C1-5844A46A4CB8}"/>
          </ac:cxnSpMkLst>
        </pc:cxnChg>
        <pc:cxnChg chg="add mod">
          <ac:chgData name="Kotík, Karel" userId="231464f8-cc12-4020-b1a0-30548598bf31" providerId="ADAL" clId="{E485F0E6-B774-49F4-AB12-5BB6F5C60C5A}" dt="2022-04-04T19:32:05.906" v="46"/>
          <ac:cxnSpMkLst>
            <pc:docMk/>
            <pc:sldMk cId="275005520" sldId="2146447961"/>
            <ac:cxnSpMk id="30" creationId="{7690B5B8-D6F9-478B-9D3C-9EABE512EEFA}"/>
          </ac:cxnSpMkLst>
        </pc:cxnChg>
        <pc:cxnChg chg="add mod">
          <ac:chgData name="Kotík, Karel" userId="231464f8-cc12-4020-b1a0-30548598bf31" providerId="ADAL" clId="{E485F0E6-B774-49F4-AB12-5BB6F5C60C5A}" dt="2022-04-04T19:32:05.906" v="46"/>
          <ac:cxnSpMkLst>
            <pc:docMk/>
            <pc:sldMk cId="275005520" sldId="2146447961"/>
            <ac:cxnSpMk id="31" creationId="{52632C41-9AA2-48DE-B9A0-DFDC647B3603}"/>
          </ac:cxnSpMkLst>
        </pc:cxnChg>
        <pc:cxnChg chg="add mod">
          <ac:chgData name="Kotík, Karel" userId="231464f8-cc12-4020-b1a0-30548598bf31" providerId="ADAL" clId="{E485F0E6-B774-49F4-AB12-5BB6F5C60C5A}" dt="2022-04-04T19:32:05.906" v="46"/>
          <ac:cxnSpMkLst>
            <pc:docMk/>
            <pc:sldMk cId="275005520" sldId="2146447961"/>
            <ac:cxnSpMk id="33" creationId="{D0A1F9D4-5092-495F-9277-CC0D44D5D4C9}"/>
          </ac:cxnSpMkLst>
        </pc:cxnChg>
        <pc:cxnChg chg="add mod">
          <ac:chgData name="Kotík, Karel" userId="231464f8-cc12-4020-b1a0-30548598bf31" providerId="ADAL" clId="{E485F0E6-B774-49F4-AB12-5BB6F5C60C5A}" dt="2022-04-04T19:32:05.906" v="46"/>
          <ac:cxnSpMkLst>
            <pc:docMk/>
            <pc:sldMk cId="275005520" sldId="2146447961"/>
            <ac:cxnSpMk id="34" creationId="{DE181B59-28C8-44EA-A30D-63A02069608C}"/>
          </ac:cxnSpMkLst>
        </pc:cxnChg>
        <pc:cxnChg chg="add mod">
          <ac:chgData name="Kotík, Karel" userId="231464f8-cc12-4020-b1a0-30548598bf31" providerId="ADAL" clId="{E485F0E6-B774-49F4-AB12-5BB6F5C60C5A}" dt="2022-04-04T19:32:05.906" v="46"/>
          <ac:cxnSpMkLst>
            <pc:docMk/>
            <pc:sldMk cId="275005520" sldId="2146447961"/>
            <ac:cxnSpMk id="37" creationId="{C72A8CE1-83EF-4EE3-AF40-5399FB143711}"/>
          </ac:cxnSpMkLst>
        </pc:cxnChg>
        <pc:cxnChg chg="add mod">
          <ac:chgData name="Kotík, Karel" userId="231464f8-cc12-4020-b1a0-30548598bf31" providerId="ADAL" clId="{E485F0E6-B774-49F4-AB12-5BB6F5C60C5A}" dt="2022-04-04T19:32:05.906" v="46"/>
          <ac:cxnSpMkLst>
            <pc:docMk/>
            <pc:sldMk cId="275005520" sldId="2146447961"/>
            <ac:cxnSpMk id="38" creationId="{B8700982-834C-4C42-BBF7-242B07DED410}"/>
          </ac:cxnSpMkLst>
        </pc:cxnChg>
        <pc:cxnChg chg="add mod">
          <ac:chgData name="Kotík, Karel" userId="231464f8-cc12-4020-b1a0-30548598bf31" providerId="ADAL" clId="{E485F0E6-B774-49F4-AB12-5BB6F5C60C5A}" dt="2022-04-04T19:32:05.906" v="46"/>
          <ac:cxnSpMkLst>
            <pc:docMk/>
            <pc:sldMk cId="275005520" sldId="2146447961"/>
            <ac:cxnSpMk id="40" creationId="{CAA203E2-AEA5-483D-B0B1-34F310F35BBB}"/>
          </ac:cxnSpMkLst>
        </pc:cxnChg>
        <pc:cxnChg chg="add mod">
          <ac:chgData name="Kotík, Karel" userId="231464f8-cc12-4020-b1a0-30548598bf31" providerId="ADAL" clId="{E485F0E6-B774-49F4-AB12-5BB6F5C60C5A}" dt="2022-04-04T19:32:05.906" v="46"/>
          <ac:cxnSpMkLst>
            <pc:docMk/>
            <pc:sldMk cId="275005520" sldId="2146447961"/>
            <ac:cxnSpMk id="41" creationId="{808EB5F0-C814-4B36-9925-87786D7074B2}"/>
          </ac:cxnSpMkLst>
        </pc:cxnChg>
      </pc:sldChg>
      <pc:sldChg chg="new del">
        <pc:chgData name="Kotík, Karel" userId="231464f8-cc12-4020-b1a0-30548598bf31" providerId="ADAL" clId="{E485F0E6-B774-49F4-AB12-5BB6F5C60C5A}" dt="2022-04-04T19:31:41.875" v="38" actId="47"/>
        <pc:sldMkLst>
          <pc:docMk/>
          <pc:sldMk cId="4141441430" sldId="2146447961"/>
        </pc:sldMkLst>
      </pc:sldChg>
      <pc:sldChg chg="addSp delSp modSp add mod">
        <pc:chgData name="Kotík, Karel" userId="231464f8-cc12-4020-b1a0-30548598bf31" providerId="ADAL" clId="{E485F0E6-B774-49F4-AB12-5BB6F5C60C5A}" dt="2022-04-05T12:19:02.247" v="2009" actId="1076"/>
        <pc:sldMkLst>
          <pc:docMk/>
          <pc:sldMk cId="2667653938" sldId="2146447962"/>
        </pc:sldMkLst>
        <pc:spChg chg="del mod">
          <ac:chgData name="Kotík, Karel" userId="231464f8-cc12-4020-b1a0-30548598bf31" providerId="ADAL" clId="{E485F0E6-B774-49F4-AB12-5BB6F5C60C5A}" dt="2022-04-04T20:04:26.948" v="1277" actId="478"/>
          <ac:spMkLst>
            <pc:docMk/>
            <pc:sldMk cId="2667653938" sldId="2146447962"/>
            <ac:spMk id="3" creationId="{AF5E40F1-05DA-4059-B25C-EB9AA525D96C}"/>
          </ac:spMkLst>
        </pc:spChg>
        <pc:spChg chg="del mod">
          <ac:chgData name="Kotík, Karel" userId="231464f8-cc12-4020-b1a0-30548598bf31" providerId="ADAL" clId="{E485F0E6-B774-49F4-AB12-5BB6F5C60C5A}" dt="2022-04-04T20:04:23.519" v="1272" actId="478"/>
          <ac:spMkLst>
            <pc:docMk/>
            <pc:sldMk cId="2667653938" sldId="2146447962"/>
            <ac:spMk id="8" creationId="{E398EBD3-0C5C-48D1-B463-994017CA2F6C}"/>
          </ac:spMkLst>
        </pc:spChg>
        <pc:spChg chg="del">
          <ac:chgData name="Kotík, Karel" userId="231464f8-cc12-4020-b1a0-30548598bf31" providerId="ADAL" clId="{E485F0E6-B774-49F4-AB12-5BB6F5C60C5A}" dt="2022-04-04T20:04:24.630" v="1274" actId="478"/>
          <ac:spMkLst>
            <pc:docMk/>
            <pc:sldMk cId="2667653938" sldId="2146447962"/>
            <ac:spMk id="9" creationId="{20814052-3036-4DF7-9B5F-9F4B102AFB5E}"/>
          </ac:spMkLst>
        </pc:spChg>
        <pc:spChg chg="add del mod">
          <ac:chgData name="Kotík, Karel" userId="231464f8-cc12-4020-b1a0-30548598bf31" providerId="ADAL" clId="{E485F0E6-B774-49F4-AB12-5BB6F5C60C5A}" dt="2022-04-04T20:04:37.976" v="1282"/>
          <ac:spMkLst>
            <pc:docMk/>
            <pc:sldMk cId="2667653938" sldId="2146447962"/>
            <ac:spMk id="10" creationId="{1FE1A318-C263-488B-B006-77D7B4CE973E}"/>
          </ac:spMkLst>
        </pc:spChg>
        <pc:spChg chg="add del mod">
          <ac:chgData name="Kotík, Karel" userId="231464f8-cc12-4020-b1a0-30548598bf31" providerId="ADAL" clId="{E485F0E6-B774-49F4-AB12-5BB6F5C60C5A}" dt="2022-04-04T20:04:37.976" v="1282"/>
          <ac:spMkLst>
            <pc:docMk/>
            <pc:sldMk cId="2667653938" sldId="2146447962"/>
            <ac:spMk id="11" creationId="{E1D54AA3-BF71-4675-8407-7D9809D69112}"/>
          </ac:spMkLst>
        </pc:spChg>
        <pc:spChg chg="add del mod">
          <ac:chgData name="Kotík, Karel" userId="231464f8-cc12-4020-b1a0-30548598bf31" providerId="ADAL" clId="{E485F0E6-B774-49F4-AB12-5BB6F5C60C5A}" dt="2022-04-04T20:04:37.976" v="1282"/>
          <ac:spMkLst>
            <pc:docMk/>
            <pc:sldMk cId="2667653938" sldId="2146447962"/>
            <ac:spMk id="12" creationId="{9B608E4D-1A1F-448E-9610-2ABE5C61EC21}"/>
          </ac:spMkLst>
        </pc:spChg>
        <pc:spChg chg="add del mod">
          <ac:chgData name="Kotík, Karel" userId="231464f8-cc12-4020-b1a0-30548598bf31" providerId="ADAL" clId="{E485F0E6-B774-49F4-AB12-5BB6F5C60C5A}" dt="2022-04-04T20:04:37.976" v="1282"/>
          <ac:spMkLst>
            <pc:docMk/>
            <pc:sldMk cId="2667653938" sldId="2146447962"/>
            <ac:spMk id="13" creationId="{81F2745D-75BD-4479-A9BE-54B84FCA5F81}"/>
          </ac:spMkLst>
        </pc:spChg>
        <pc:spChg chg="add del mod">
          <ac:chgData name="Kotík, Karel" userId="231464f8-cc12-4020-b1a0-30548598bf31" providerId="ADAL" clId="{E485F0E6-B774-49F4-AB12-5BB6F5C60C5A}" dt="2022-04-04T20:04:37.976" v="1282"/>
          <ac:spMkLst>
            <pc:docMk/>
            <pc:sldMk cId="2667653938" sldId="2146447962"/>
            <ac:spMk id="14" creationId="{BACAA433-081F-4DFA-AA34-E30EC88237F5}"/>
          </ac:spMkLst>
        </pc:spChg>
        <pc:spChg chg="mod">
          <ac:chgData name="Kotík, Karel" userId="231464f8-cc12-4020-b1a0-30548598bf31" providerId="ADAL" clId="{E485F0E6-B774-49F4-AB12-5BB6F5C60C5A}" dt="2022-04-04T20:05:09.023" v="1363" actId="20577"/>
          <ac:spMkLst>
            <pc:docMk/>
            <pc:sldMk cId="2667653938" sldId="2146447962"/>
            <ac:spMk id="18" creationId="{139E90F3-3EF3-4E50-850F-F7161C0DEDED}"/>
          </ac:spMkLst>
        </pc:spChg>
        <pc:spChg chg="add del mod">
          <ac:chgData name="Kotík, Karel" userId="231464f8-cc12-4020-b1a0-30548598bf31" providerId="ADAL" clId="{E485F0E6-B774-49F4-AB12-5BB6F5C60C5A}" dt="2022-04-04T20:04:37.976" v="1282"/>
          <ac:spMkLst>
            <pc:docMk/>
            <pc:sldMk cId="2667653938" sldId="2146447962"/>
            <ac:spMk id="20" creationId="{E8B9CEC5-27EC-4B48-8E25-9DF0851A7DF6}"/>
          </ac:spMkLst>
        </pc:spChg>
        <pc:spChg chg="add mod">
          <ac:chgData name="Kotík, Karel" userId="231464f8-cc12-4020-b1a0-30548598bf31" providerId="ADAL" clId="{E485F0E6-B774-49F4-AB12-5BB6F5C60C5A}" dt="2022-04-05T12:19:02.247" v="2009" actId="1076"/>
          <ac:spMkLst>
            <pc:docMk/>
            <pc:sldMk cId="2667653938" sldId="2146447962"/>
            <ac:spMk id="21" creationId="{A990E389-07D9-48DE-A10E-B74815161A9A}"/>
          </ac:spMkLst>
        </pc:spChg>
        <pc:spChg chg="add mod">
          <ac:chgData name="Kotík, Karel" userId="231464f8-cc12-4020-b1a0-30548598bf31" providerId="ADAL" clId="{E485F0E6-B774-49F4-AB12-5BB6F5C60C5A}" dt="2022-04-04T20:17:19.964" v="1802" actId="1076"/>
          <ac:spMkLst>
            <pc:docMk/>
            <pc:sldMk cId="2667653938" sldId="2146447962"/>
            <ac:spMk id="22" creationId="{31BAD9BB-79A7-4A46-AB01-F34D61EBF28A}"/>
          </ac:spMkLst>
        </pc:spChg>
        <pc:spChg chg="add mod">
          <ac:chgData name="Kotík, Karel" userId="231464f8-cc12-4020-b1a0-30548598bf31" providerId="ADAL" clId="{E485F0E6-B774-49F4-AB12-5BB6F5C60C5A}" dt="2022-04-04T20:11:03.426" v="1700" actId="20577"/>
          <ac:spMkLst>
            <pc:docMk/>
            <pc:sldMk cId="2667653938" sldId="2146447962"/>
            <ac:spMk id="23" creationId="{5D9AEADB-3A2D-40B5-B6F6-9DE194591D01}"/>
          </ac:spMkLst>
        </pc:spChg>
        <pc:spChg chg="add mod">
          <ac:chgData name="Kotík, Karel" userId="231464f8-cc12-4020-b1a0-30548598bf31" providerId="ADAL" clId="{E485F0E6-B774-49F4-AB12-5BB6F5C60C5A}" dt="2022-04-04T20:04:52.843" v="1284" actId="1076"/>
          <ac:spMkLst>
            <pc:docMk/>
            <pc:sldMk cId="2667653938" sldId="2146447962"/>
            <ac:spMk id="24" creationId="{C90FF1D0-8710-433C-8649-D31E17D243FD}"/>
          </ac:spMkLst>
        </pc:spChg>
        <pc:spChg chg="add mod">
          <ac:chgData name="Kotík, Karel" userId="231464f8-cc12-4020-b1a0-30548598bf31" providerId="ADAL" clId="{E485F0E6-B774-49F4-AB12-5BB6F5C60C5A}" dt="2022-04-04T20:17:14.400" v="1801" actId="14100"/>
          <ac:spMkLst>
            <pc:docMk/>
            <pc:sldMk cId="2667653938" sldId="2146447962"/>
            <ac:spMk id="25" creationId="{94A59106-EA8E-45E3-BB5D-1F838D956236}"/>
          </ac:spMkLst>
        </pc:spChg>
        <pc:spChg chg="add mod">
          <ac:chgData name="Kotík, Karel" userId="231464f8-cc12-4020-b1a0-30548598bf31" providerId="ADAL" clId="{E485F0E6-B774-49F4-AB12-5BB6F5C60C5A}" dt="2022-04-04T20:10:33.017" v="1661" actId="20577"/>
          <ac:spMkLst>
            <pc:docMk/>
            <pc:sldMk cId="2667653938" sldId="2146447962"/>
            <ac:spMk id="26" creationId="{70B1E1EC-56AF-453D-B816-D521AC37CDFB}"/>
          </ac:spMkLst>
        </pc:spChg>
        <pc:spChg chg="add mod">
          <ac:chgData name="Kotík, Karel" userId="231464f8-cc12-4020-b1a0-30548598bf31" providerId="ADAL" clId="{E485F0E6-B774-49F4-AB12-5BB6F5C60C5A}" dt="2022-04-04T20:11:29.964" v="1723" actId="1076"/>
          <ac:spMkLst>
            <pc:docMk/>
            <pc:sldMk cId="2667653938" sldId="2146447962"/>
            <ac:spMk id="27" creationId="{0F89874A-8DB5-4865-A666-253334CA86EE}"/>
          </ac:spMkLst>
        </pc:spChg>
        <pc:spChg chg="add del mod">
          <ac:chgData name="Kotík, Karel" userId="231464f8-cc12-4020-b1a0-30548598bf31" providerId="ADAL" clId="{E485F0E6-B774-49F4-AB12-5BB6F5C60C5A}" dt="2022-04-04T20:10:39.139" v="1662" actId="478"/>
          <ac:spMkLst>
            <pc:docMk/>
            <pc:sldMk cId="2667653938" sldId="2146447962"/>
            <ac:spMk id="31" creationId="{7699A6C6-7F66-4FD8-8152-0B81B8DDC4C3}"/>
          </ac:spMkLst>
        </pc:spChg>
        <pc:picChg chg="del">
          <ac:chgData name="Kotík, Karel" userId="231464f8-cc12-4020-b1a0-30548598bf31" providerId="ADAL" clId="{E485F0E6-B774-49F4-AB12-5BB6F5C60C5A}" dt="2022-04-04T20:04:20.640" v="1269" actId="478"/>
          <ac:picMkLst>
            <pc:docMk/>
            <pc:sldMk cId="2667653938" sldId="2146447962"/>
            <ac:picMk id="5" creationId="{C73D2A47-F44D-470E-B9F1-311F9F8D4D9D}"/>
          </ac:picMkLst>
        </pc:picChg>
        <pc:picChg chg="add del mod">
          <ac:chgData name="Kotík, Karel" userId="231464f8-cc12-4020-b1a0-30548598bf31" providerId="ADAL" clId="{E485F0E6-B774-49F4-AB12-5BB6F5C60C5A}" dt="2022-04-04T20:04:37.976" v="1282"/>
          <ac:picMkLst>
            <pc:docMk/>
            <pc:sldMk cId="2667653938" sldId="2146447962"/>
            <ac:picMk id="15" creationId="{B3B44E8E-645E-4CEA-A024-DC6D295F9655}"/>
          </ac:picMkLst>
        </pc:picChg>
        <pc:picChg chg="add del mod">
          <ac:chgData name="Kotík, Karel" userId="231464f8-cc12-4020-b1a0-30548598bf31" providerId="ADAL" clId="{E485F0E6-B774-49F4-AB12-5BB6F5C60C5A}" dt="2022-04-04T20:04:37.976" v="1282"/>
          <ac:picMkLst>
            <pc:docMk/>
            <pc:sldMk cId="2667653938" sldId="2146447962"/>
            <ac:picMk id="16" creationId="{F8CF4DEB-B399-445C-92AB-1FC3349DD143}"/>
          </ac:picMkLst>
        </pc:picChg>
        <pc:picChg chg="add mod">
          <ac:chgData name="Kotík, Karel" userId="231464f8-cc12-4020-b1a0-30548598bf31" providerId="ADAL" clId="{E485F0E6-B774-49F4-AB12-5BB6F5C60C5A}" dt="2022-04-04T20:11:12.390" v="1719" actId="1076"/>
          <ac:picMkLst>
            <pc:docMk/>
            <pc:sldMk cId="2667653938" sldId="2146447962"/>
            <ac:picMk id="28" creationId="{7272FFB1-9C7E-41A0-9F05-1494FB023E81}"/>
          </ac:picMkLst>
        </pc:picChg>
        <pc:picChg chg="add mod">
          <ac:chgData name="Kotík, Karel" userId="231464f8-cc12-4020-b1a0-30548598bf31" providerId="ADAL" clId="{E485F0E6-B774-49F4-AB12-5BB6F5C60C5A}" dt="2022-04-04T20:04:52.843" v="1284" actId="1076"/>
          <ac:picMkLst>
            <pc:docMk/>
            <pc:sldMk cId="2667653938" sldId="2146447962"/>
            <ac:picMk id="29" creationId="{0C93A9FB-BC3A-42F3-9E1C-D167F740FC71}"/>
          </ac:picMkLst>
        </pc:picChg>
        <pc:picChg chg="add mod">
          <ac:chgData name="Kotík, Karel" userId="231464f8-cc12-4020-b1a0-30548598bf31" providerId="ADAL" clId="{E485F0E6-B774-49F4-AB12-5BB6F5C60C5A}" dt="2022-04-04T20:04:52.843" v="1284" actId="1076"/>
          <ac:picMkLst>
            <pc:docMk/>
            <pc:sldMk cId="2667653938" sldId="2146447962"/>
            <ac:picMk id="30" creationId="{B0CE972F-DBEA-4967-B9CD-259F3BE48E6D}"/>
          </ac:picMkLst>
        </pc:picChg>
      </pc:sldChg>
      <pc:sldMasterChg chg="delSldLayout">
        <pc:chgData name="Kotík, Karel" userId="231464f8-cc12-4020-b1a0-30548598bf31" providerId="ADAL" clId="{E485F0E6-B774-49F4-AB12-5BB6F5C60C5A}" dt="2022-04-04T20:05:12.844" v="1364" actId="2696"/>
        <pc:sldMasterMkLst>
          <pc:docMk/>
          <pc:sldMasterMk cId="857452013" sldId="2147483661"/>
        </pc:sldMasterMkLst>
        <pc:sldLayoutChg chg="del">
          <pc:chgData name="Kotík, Karel" userId="231464f8-cc12-4020-b1a0-30548598bf31" providerId="ADAL" clId="{E485F0E6-B774-49F4-AB12-5BB6F5C60C5A}" dt="2022-04-04T20:05:12.844" v="1364" actId="2696"/>
          <pc:sldLayoutMkLst>
            <pc:docMk/>
            <pc:sldMasterMk cId="857452013" sldId="2147483661"/>
            <pc:sldLayoutMk cId="4222237088"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6C0E7B-F6E9-45B2-93C7-11EC640379CE}" type="datetimeFigureOut">
              <a:rPr lang="en-US" smtClean="0"/>
              <a:t>5/17/2022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3E004-2AB8-42BE-B188-13FC090CAC43}" type="slidenum">
              <a:rPr lang="en-US" smtClean="0"/>
              <a:t>‹#›</a:t>
            </a:fld>
            <a:endParaRPr lang="en-US"/>
          </a:p>
        </p:txBody>
      </p:sp>
    </p:spTree>
    <p:extLst>
      <p:ext uri="{BB962C8B-B14F-4D97-AF65-F5344CB8AC3E}">
        <p14:creationId xmlns:p14="http://schemas.microsoft.com/office/powerpoint/2010/main" val="300831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Portability and weight have constantly shown up in user surveys as one of the top items where HP can do better.</a:t>
            </a:r>
          </a:p>
          <a:p>
            <a:pPr marL="0" lvl="0" indent="0">
              <a:buNone/>
            </a:pPr>
            <a:r>
              <a:rPr lang="en-US" sz="1200" kern="1200" dirty="0">
                <a:solidFill>
                  <a:schemeClr val="tx1"/>
                </a:solidFill>
                <a:effectLst/>
                <a:latin typeface="+mn-lt"/>
                <a:ea typeface="+mn-ea"/>
                <a:cs typeface="+mn-cs"/>
              </a:rPr>
              <a:t>Our insights show that Portability is ranked high, in the top half, as a key motivation for purchasing a PC. (Source: HP Consumer Device Behavior, Understanding Observed Use of PCs, Smartphones, and Tablets (Oct 2019).)</a:t>
            </a:r>
          </a:p>
          <a:p>
            <a:pPr marL="0" lvl="0" indent="0">
              <a:buNone/>
            </a:pPr>
            <a:r>
              <a:rPr lang="en-US" sz="1200" kern="1200" dirty="0">
                <a:solidFill>
                  <a:schemeClr val="tx1"/>
                </a:solidFill>
                <a:effectLst/>
                <a:latin typeface="+mn-lt"/>
                <a:ea typeface="+mn-ea"/>
                <a:cs typeface="+mn-cs"/>
              </a:rPr>
              <a:t> </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Weight condition:</a:t>
            </a:r>
          </a:p>
          <a:p>
            <a:pPr marL="0" lvl="0" indent="0">
              <a:buNone/>
            </a:pPr>
            <a:r>
              <a:rPr lang="en-US" sz="1200" kern="1200" dirty="0">
                <a:solidFill>
                  <a:schemeClr val="tx1"/>
                </a:solidFill>
                <a:effectLst/>
                <a:latin typeface="+mn-lt"/>
                <a:ea typeface="+mn-ea"/>
                <a:cs typeface="+mn-cs"/>
              </a:rPr>
              <a:t>Magnesium alloy TP bracket</a:t>
            </a:r>
          </a:p>
          <a:p>
            <a:pPr marL="0" lvl="0" indent="0">
              <a:buNone/>
            </a:pPr>
            <a:r>
              <a:rPr lang="en-US" sz="1200" kern="1200" dirty="0">
                <a:solidFill>
                  <a:schemeClr val="tx1"/>
                </a:solidFill>
                <a:effectLst/>
                <a:latin typeface="+mn-lt"/>
                <a:ea typeface="+mn-ea"/>
                <a:cs typeface="+mn-cs"/>
              </a:rPr>
              <a:t>Aluminum Fan cover</a:t>
            </a:r>
          </a:p>
          <a:p>
            <a:pPr marL="0" lvl="0" indent="0">
              <a:buNone/>
            </a:pPr>
            <a:r>
              <a:rPr lang="en-US" sz="1200" kern="1200" dirty="0">
                <a:solidFill>
                  <a:schemeClr val="tx1"/>
                </a:solidFill>
                <a:effectLst/>
                <a:latin typeface="+mn-lt"/>
                <a:ea typeface="+mn-ea"/>
                <a:cs typeface="+mn-cs"/>
              </a:rPr>
              <a:t>0.3t Aluminum KB supporting bracket</a:t>
            </a:r>
          </a:p>
          <a:p>
            <a:pPr marL="0" lvl="0" indent="0">
              <a:buNone/>
            </a:pPr>
            <a:r>
              <a:rPr lang="en-US" sz="1200" kern="1200" dirty="0">
                <a:solidFill>
                  <a:schemeClr val="tx1"/>
                </a:solidFill>
                <a:effectLst/>
                <a:latin typeface="+mn-lt"/>
                <a:ea typeface="+mn-ea"/>
                <a:cs typeface="+mn-cs"/>
              </a:rPr>
              <a:t>Aluminum Thermal fin</a:t>
            </a:r>
          </a:p>
          <a:p>
            <a:pPr marL="0" lvl="0" indent="0">
              <a:buNone/>
            </a:pPr>
            <a:r>
              <a:rPr lang="en-US" sz="1200" kern="1200" dirty="0">
                <a:solidFill>
                  <a:schemeClr val="tx1"/>
                </a:solidFill>
                <a:effectLst/>
                <a:latin typeface="+mn-lt"/>
                <a:ea typeface="+mn-ea"/>
                <a:cs typeface="+mn-cs"/>
              </a:rPr>
              <a:t>0.9mm PCB thickness</a:t>
            </a:r>
          </a:p>
          <a:p>
            <a:pPr marL="0" lvl="0" indent="0">
              <a:buNone/>
            </a:pPr>
            <a:r>
              <a:rPr lang="en-US" sz="1200" kern="1200" dirty="0">
                <a:solidFill>
                  <a:schemeClr val="tx1"/>
                </a:solidFill>
                <a:effectLst/>
                <a:latin typeface="+mn-lt"/>
                <a:ea typeface="+mn-ea"/>
                <a:cs typeface="+mn-cs"/>
              </a:rPr>
              <a:t>Magnesium Alloy Chassis (A/C/D cover)</a:t>
            </a:r>
          </a:p>
          <a:p>
            <a:pPr marL="0" lvl="0" indent="0">
              <a:buNone/>
            </a:pPr>
            <a:r>
              <a:rPr lang="en-US" sz="1200" kern="1200" dirty="0">
                <a:solidFill>
                  <a:schemeClr val="tx1"/>
                </a:solidFill>
                <a:effectLst/>
                <a:latin typeface="+mn-lt"/>
                <a:ea typeface="+mn-ea"/>
                <a:cs typeface="+mn-cs"/>
              </a:rPr>
              <a:t>Weight includes FPR, Backlit keyboard, excludes lid-closed WOV</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Under 1kg (2.2lbs)</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11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kern="1200" dirty="0">
                <a:solidFill>
                  <a:schemeClr val="tx1"/>
                </a:solidFill>
                <a:effectLst/>
                <a:latin typeface="+mn-lt"/>
                <a:ea typeface="+mn-ea"/>
                <a:cs typeface="+mn-cs"/>
              </a:rPr>
              <a:t>23% larger more modern touchpad gen over gen for easier navigation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638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kern="1200" dirty="0">
                <a:solidFill>
                  <a:schemeClr val="tx1"/>
                </a:solidFill>
                <a:effectLst/>
                <a:latin typeface="+mn-lt"/>
                <a:ea typeface="+mn-ea"/>
                <a:cs typeface="+mn-cs"/>
              </a:rPr>
              <a:t>Battery: 43Whr; 10hrs (WQXGA/SSD/MM18) ; 10.5hrs (WUXGA/SSD/MM18)</a:t>
            </a:r>
          </a:p>
          <a:p>
            <a:pPr marL="0" lvl="0" indent="0">
              <a:buNone/>
            </a:pPr>
            <a:r>
              <a:rPr lang="en-US" sz="1200" kern="1200" dirty="0">
                <a:solidFill>
                  <a:schemeClr val="tx1"/>
                </a:solidFill>
                <a:effectLst/>
                <a:latin typeface="+mn-lt"/>
                <a:ea typeface="+mn-ea"/>
                <a:cs typeface="+mn-cs"/>
              </a:rPr>
              <a:t>*with 65w ac adapter</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(Removed Lid Closed WOV as we have filed DCR to set Lid Close as test only as current demand is low. If there’s any business case, we will trigger this back. For current, you can remove from Sell-in deck as temporary. </a:t>
            </a:r>
          </a:p>
          <a:p>
            <a:pPr marL="0" lvl="0" indent="0">
              <a:buNone/>
            </a:pPr>
            <a:r>
              <a:rPr lang="en-US" sz="1200" kern="1200" dirty="0">
                <a:solidFill>
                  <a:schemeClr val="tx1"/>
                </a:solidFill>
                <a:effectLst/>
                <a:latin typeface="+mn-lt"/>
                <a:ea typeface="+mn-ea"/>
                <a:cs typeface="+mn-cs"/>
              </a:rPr>
              <a:t>*: Target:</a:t>
            </a:r>
          </a:p>
          <a:p>
            <a:pPr marL="0" lvl="0" indent="0">
              <a:buNone/>
            </a:pPr>
            <a:r>
              <a:rPr lang="en-US" sz="1200" kern="1200" dirty="0">
                <a:solidFill>
                  <a:schemeClr val="tx1"/>
                </a:solidFill>
                <a:effectLst/>
                <a:latin typeface="+mn-lt"/>
                <a:ea typeface="+mn-ea"/>
                <a:cs typeface="+mn-cs"/>
              </a:rPr>
              <a:t>Xiaowei/China</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39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kern="1200" dirty="0">
                <a:solidFill>
                  <a:schemeClr val="tx1"/>
                </a:solidFill>
                <a:effectLst/>
                <a:latin typeface="+mn-lt"/>
                <a:ea typeface="+mn-ea"/>
                <a:cs typeface="+mn-cs"/>
              </a:rPr>
              <a:t>FACTS: </a:t>
            </a:r>
          </a:p>
          <a:p>
            <a:pPr marL="0" lvl="0" indent="0">
              <a:buNone/>
            </a:pPr>
            <a:r>
              <a:rPr lang="en-US" sz="1200" kern="1200" dirty="0">
                <a:solidFill>
                  <a:schemeClr val="tx1"/>
                </a:solidFill>
                <a:effectLst/>
                <a:latin typeface="+mn-lt"/>
                <a:ea typeface="+mn-ea"/>
                <a:cs typeface="+mn-cs"/>
              </a:rPr>
              <a:t>There are 2 kinds of dimming mechanism on LCD panels:</a:t>
            </a:r>
          </a:p>
          <a:p>
            <a:pPr marL="0" lvl="0" indent="0">
              <a:buNone/>
            </a:pPr>
            <a:r>
              <a:rPr lang="en-US" sz="1200" kern="1200" dirty="0">
                <a:solidFill>
                  <a:schemeClr val="tx1"/>
                </a:solidFill>
                <a:effectLst/>
                <a:latin typeface="+mn-lt"/>
                <a:ea typeface="+mn-ea"/>
                <a:cs typeface="+mn-cs"/>
              </a:rPr>
              <a:t>PWM (Pulse Width Modulation): use backlight on/off cycling time to present the brightness. It might cause flicker given the backlight is turned on and off, especially in low frequency mode. </a:t>
            </a:r>
          </a:p>
          <a:p>
            <a:pPr marL="0" lvl="0" indent="0">
              <a:buNone/>
            </a:pPr>
            <a:r>
              <a:rPr lang="en-US" sz="1200" kern="1200" dirty="0">
                <a:solidFill>
                  <a:schemeClr val="tx1"/>
                </a:solidFill>
                <a:effectLst/>
                <a:latin typeface="+mn-lt"/>
                <a:ea typeface="+mn-ea"/>
                <a:cs typeface="+mn-cs"/>
              </a:rPr>
              <a:t>DC Dimming: use LED current to control the brightness. Given it controls brightness by adjusting direct current rather than cycling the backlight, there’s no backlight flicker.</a:t>
            </a:r>
          </a:p>
          <a:p>
            <a:pPr marL="0" lvl="0" indent="0">
              <a:buNone/>
            </a:pPr>
            <a:r>
              <a:rPr lang="en-US" sz="1200" kern="1200" dirty="0">
                <a:solidFill>
                  <a:schemeClr val="tx1"/>
                </a:solidFill>
                <a:effectLst/>
                <a:latin typeface="+mn-lt"/>
                <a:ea typeface="+mn-ea"/>
                <a:cs typeface="+mn-cs"/>
              </a:rPr>
              <a:t>We have checked with Panel Core Team to confirm the panel characteristics. Only when all the panel sources in a platform uses are 100% with DC Dimming then we claim for Flicker Free.</a:t>
            </a:r>
          </a:p>
          <a:p>
            <a:pPr marL="0" lvl="0" indent="0">
              <a:buNone/>
            </a:pPr>
            <a:r>
              <a:rPr lang="en-US" sz="1200" kern="1200" dirty="0">
                <a:solidFill>
                  <a:schemeClr val="tx1"/>
                </a:solidFill>
                <a:effectLst/>
                <a:latin typeface="+mn-lt"/>
                <a:ea typeface="+mn-ea"/>
                <a:cs typeface="+mn-cs"/>
              </a:rPr>
              <a:t>OLED does NOT use backlight dimming so it’s not covered in the scope.</a:t>
            </a:r>
          </a:p>
          <a:p>
            <a:pPr marL="0" lvl="0" indent="0">
              <a:buNone/>
            </a:pPr>
            <a:r>
              <a:rPr lang="en-US" sz="1200" kern="1200" dirty="0">
                <a:solidFill>
                  <a:schemeClr val="tx1"/>
                </a:solidFill>
                <a:effectLst/>
                <a:latin typeface="+mn-lt"/>
                <a:ea typeface="+mn-ea"/>
                <a:cs typeface="+mn-cs"/>
              </a:rPr>
              <a:t>This is NOT related to any certification (such as TUV) as it’s panel HW design.</a:t>
            </a: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161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Alexa Localizations: US, UK, German, India, Japan, Canada, France, Austria, Ireland, Spain, Italy, Australia, New Zealand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(#ABA, #ABU, #ABD, #ACJ, #ACF, #ABJ, #ABL,#ABF, #ABE, #ABZ,#ABG）</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(Removed Lid Closed WOV as we have filed DCR to set Lid Close as test only as current demand is low. If there’s any business case, we will trigger this back. For current, you can remove from Sell-in deck as temporary. </a:t>
            </a:r>
          </a:p>
          <a:p>
            <a:pPr marL="0" lvl="0" indent="0">
              <a:buNone/>
            </a:pPr>
            <a:r>
              <a:rPr lang="en-US" sz="1200" kern="1200" dirty="0">
                <a:solidFill>
                  <a:schemeClr val="tx1"/>
                </a:solidFill>
                <a:effectLst/>
                <a:latin typeface="+mn-lt"/>
                <a:ea typeface="+mn-ea"/>
                <a:cs typeface="+mn-cs"/>
              </a:rPr>
              <a:t>*: Target:</a:t>
            </a:r>
          </a:p>
          <a:p>
            <a:pPr marL="0" lvl="0" indent="0">
              <a:buNone/>
            </a:pPr>
            <a:r>
              <a:rPr lang="en-US" sz="1200" kern="1200" dirty="0">
                <a:solidFill>
                  <a:schemeClr val="tx1"/>
                </a:solidFill>
                <a:effectLst/>
                <a:latin typeface="+mn-lt"/>
                <a:ea typeface="+mn-ea"/>
                <a:cs typeface="+mn-cs"/>
              </a:rPr>
              <a:t>Xiaowei/China</a:t>
            </a: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3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Recycled plastic used in KB keycap. PCR+OBP in speaker housing. </a:t>
            </a:r>
          </a:p>
          <a:p>
            <a:pPr marL="228600" indent="-228600">
              <a:buAutoNum type="arabicPeriod"/>
            </a:pPr>
            <a:r>
              <a:rPr lang="en-US" sz="1200" kern="1200" dirty="0">
                <a:solidFill>
                  <a:schemeClr val="tx1"/>
                </a:solidFill>
                <a:effectLst/>
                <a:latin typeface="+mn-lt"/>
                <a:ea typeface="+mn-ea"/>
                <a:cs typeface="+mn-cs"/>
              </a:rPr>
              <a:t>WBP on A/C/D cover. Reduces VOC (volatile organic compounds) emissions during the production phase</a:t>
            </a:r>
          </a:p>
          <a:p>
            <a:pPr marL="228600" indent="-228600">
              <a:buAutoNum type="arabicPeriod"/>
            </a:pPr>
            <a:r>
              <a:rPr lang="en-US" sz="1200" kern="1200" dirty="0">
                <a:solidFill>
                  <a:schemeClr val="tx1"/>
                </a:solidFill>
                <a:effectLst/>
                <a:latin typeface="+mn-lt"/>
                <a:ea typeface="+mn-ea"/>
                <a:cs typeface="+mn-cs"/>
              </a:rPr>
              <a:t>100% outer box packaging and corrugated cushions made from sustainably sourced certified and recycled fibers. Molded pulp cushions made from 100% recycled wood fiber and organic materials. Any plastic cushions are made from &gt;90% recycled plastic. Excludes plastic bags and plastic foam sheeting.</a:t>
            </a:r>
          </a:p>
          <a:p>
            <a:pPr marL="228600" indent="-228600">
              <a:buAutoNum type="arabicPeriod"/>
            </a:pPr>
            <a:r>
              <a:rPr lang="en-US" sz="1200" kern="1200" dirty="0">
                <a:solidFill>
                  <a:schemeClr val="tx1"/>
                </a:solidFill>
                <a:effectLst/>
                <a:latin typeface="+mn-lt"/>
                <a:ea typeface="+mn-ea"/>
                <a:cs typeface="+mn-cs"/>
              </a:rPr>
              <a:t>US, Canada, France. Based on U.S. EPEAT® registration according to IEEE 1680.1-2018 EPEAT®. EPEAT® status varies by country. Visit www.epeat.net for more information</a:t>
            </a:r>
          </a:p>
          <a:p>
            <a:pPr marL="228600" indent="-228600">
              <a:buAutoNum type="arabicPeriod"/>
            </a:pPr>
            <a:r>
              <a:rPr lang="en-US" sz="1200" kern="1200" dirty="0">
                <a:solidFill>
                  <a:schemeClr val="tx1"/>
                </a:solidFill>
                <a:effectLst/>
                <a:latin typeface="+mn-lt"/>
                <a:ea typeface="+mn-ea"/>
                <a:cs typeface="+mn-cs"/>
              </a:rPr>
              <a:t>Based on HP’s internal analysis as of 3/22/2021. 6,417.32 recycled plastic bottles consumed, based on HP’s projected lifecycle volume.  Manufactured recycled ocean bound plastic material in product speaker enclosure. Calculation based on grams per product (using 12.7 grams per 16.9 ounce “single serve” bottled water container) multiplied by projected shipment volume/ 12.7 grams</a:t>
            </a:r>
          </a:p>
          <a:p>
            <a:pPr marL="228600" indent="-228600">
              <a:buAutoNum type="arabicPeriod"/>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PCR official description as we follow it per EPEAT guidelines.  </a:t>
            </a:r>
          </a:p>
          <a:p>
            <a:pPr marL="0" lvl="0" indent="0">
              <a:buNone/>
            </a:pPr>
            <a:r>
              <a:rPr lang="en-US" sz="1200" kern="1200" dirty="0">
                <a:solidFill>
                  <a:schemeClr val="tx1"/>
                </a:solidFill>
                <a:effectLst/>
                <a:latin typeface="+mn-lt"/>
                <a:ea typeface="+mn-ea"/>
                <a:cs typeface="+mn-cs"/>
              </a:rPr>
              <a:t>Post-consumer recycled plastic (PCR) - [plastic] that has served its intended use and has been discarded for disposal or recovery, having completed its life as a consumer item.</a:t>
            </a:r>
          </a:p>
          <a:p>
            <a:pPr marL="0" lvl="0" indent="0">
              <a:buNone/>
            </a:pPr>
            <a:r>
              <a:rPr lang="en-US" sz="1200" kern="1200" dirty="0">
                <a:solidFill>
                  <a:schemeClr val="tx1"/>
                </a:solidFill>
                <a:effectLst/>
                <a:latin typeface="+mn-lt"/>
                <a:ea typeface="+mn-ea"/>
                <a:cs typeface="+mn-cs"/>
              </a:rPr>
              <a:t>OBP - Plastic waste found within 50 km of an ocean coastline, including rivers, where no municipal or alternative diversion pathway for plastics is available within 100 km of the radius of the site.</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EPEAT Silver Registered and Energy Star certified - What is EPEAT?</a:t>
            </a:r>
          </a:p>
          <a:p>
            <a:pPr marL="0" lvl="0" indent="0">
              <a:buNone/>
            </a:pPr>
            <a:r>
              <a:rPr lang="en-US" sz="1200" kern="1200" dirty="0">
                <a:solidFill>
                  <a:schemeClr val="tx1"/>
                </a:solidFill>
                <a:effectLst/>
                <a:latin typeface="+mn-lt"/>
                <a:ea typeface="+mn-ea"/>
                <a:cs typeface="+mn-cs"/>
              </a:rPr>
              <a:t>An ecolabel with the purpose to help customers in the public and private sectors evaluate, compare and select products based on sustainability attributes. EPEAT Gold, Silver and Bronze. Bronze is all sustainable criteria is met. Silver is all criteria plus 50% of optional criteria is met and Gold all criteria plus 75% optional criteria is met</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 are agreed not to call out % of usage on each product due to:</a:t>
            </a:r>
          </a:p>
          <a:p>
            <a:pPr lvl="0"/>
            <a:r>
              <a:rPr lang="en-US" sz="1200" b="1" kern="1200" dirty="0">
                <a:solidFill>
                  <a:schemeClr val="tx1"/>
                </a:solidFill>
                <a:effectLst/>
                <a:latin typeface="+mn-lt"/>
                <a:ea typeface="+mn-ea"/>
                <a:cs typeface="+mn-cs"/>
              </a:rPr>
              <a:t>Complex Messaging</a:t>
            </a:r>
            <a:r>
              <a:rPr lang="en-US" sz="1200" kern="1200" dirty="0">
                <a:solidFill>
                  <a:schemeClr val="tx1"/>
                </a:solidFill>
                <a:effectLst/>
                <a:latin typeface="+mn-lt"/>
                <a:ea typeface="+mn-ea"/>
                <a:cs typeface="+mn-cs"/>
              </a:rPr>
              <a:t>: Percentage of OBP, PCR, and recycled metal are a mix combination across system parts. For example 50% on A cover but 75% recycled metal on D cover; products under a brand may very as well</a:t>
            </a:r>
          </a:p>
          <a:p>
            <a:pPr lvl="0"/>
            <a:r>
              <a:rPr lang="en-US" sz="1200" b="1" kern="1200" dirty="0">
                <a:solidFill>
                  <a:schemeClr val="tx1"/>
                </a:solidFill>
                <a:effectLst/>
                <a:latin typeface="+mn-lt"/>
                <a:ea typeface="+mn-ea"/>
                <a:cs typeface="+mn-cs"/>
              </a:rPr>
              <a:t>Calculation Complexity and LT to finalize number</a:t>
            </a:r>
            <a:r>
              <a:rPr lang="en-US" sz="1200" kern="1200" dirty="0">
                <a:solidFill>
                  <a:schemeClr val="tx1"/>
                </a:solidFill>
                <a:effectLst/>
                <a:latin typeface="+mn-lt"/>
                <a:ea typeface="+mn-ea"/>
                <a:cs typeface="+mn-cs"/>
              </a:rPr>
              <a:t>: It still take long time to get a number for claim and so far it cannot hit FCS-8w. A auto system is under study and maybe will be released in 2021C2 or 2022.</a:t>
            </a:r>
          </a:p>
          <a:p>
            <a:pPr lvl="0"/>
            <a:r>
              <a:rPr lang="en-US" sz="1200" b="1" kern="1200" dirty="0">
                <a:solidFill>
                  <a:schemeClr val="tx1"/>
                </a:solidFill>
                <a:effectLst/>
                <a:latin typeface="+mn-lt"/>
                <a:ea typeface="+mn-ea"/>
                <a:cs typeface="+mn-cs"/>
              </a:rPr>
              <a:t>Apple’s 100% recycled metal claim</a:t>
            </a:r>
            <a:r>
              <a:rPr lang="en-US" sz="1200" kern="1200" dirty="0">
                <a:solidFill>
                  <a:schemeClr val="tx1"/>
                </a:solidFill>
                <a:effectLst/>
                <a:latin typeface="+mn-lt"/>
                <a:ea typeface="+mn-ea"/>
                <a:cs typeface="+mn-cs"/>
              </a:rPr>
              <a:t>: Until now, we still cannot find a way and understand why Apple can claim 100%. By publishing 100% for consumer may cause challenges of why we cannot hit 100% even though 50% or 75% should be almost the leader in the industry.</a:t>
            </a:r>
          </a:p>
          <a:p>
            <a:pPr lvl="0"/>
            <a:r>
              <a:rPr lang="en-US" sz="1200" b="1" kern="1200" dirty="0">
                <a:solidFill>
                  <a:schemeClr val="tx1"/>
                </a:solidFill>
                <a:effectLst/>
                <a:latin typeface="+mn-lt"/>
                <a:ea typeface="+mn-ea"/>
                <a:cs typeface="+mn-cs"/>
              </a:rPr>
              <a:t>Focus more on the impact we can do</a:t>
            </a:r>
            <a:r>
              <a:rPr lang="en-US" sz="1200" kern="1200" dirty="0">
                <a:solidFill>
                  <a:schemeClr val="tx1"/>
                </a:solidFill>
                <a:effectLst/>
                <a:latin typeface="+mn-lt"/>
                <a:ea typeface="+mn-ea"/>
                <a:cs typeface="+mn-cs"/>
              </a:rPr>
              <a:t>: instead of % of usage, I think what we want to focus more is the real impact to the earth, like CO2 saving, water bottle waste saving(from ocean bound), or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hand plastic part saving for the whole life cycle. And also what we are doing is to create a product not just using materials from recycled part, but also can be recycled again.</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There is a regulatory and factory requirement in China to use non-VOC paint, but the rest of painting parts on Zurg are either using exemption or low VOC solution, as the product will mainly sell in China, its best to keep low profile and not have water-based paint as a KSP.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12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Portability and weight have constantly shown up in user surveys as one of the top items where HP can do better.</a:t>
            </a:r>
          </a:p>
          <a:p>
            <a:pPr marL="0" lvl="0" indent="0">
              <a:buNone/>
            </a:pPr>
            <a:r>
              <a:rPr lang="en-US" sz="1200" kern="1200" dirty="0">
                <a:solidFill>
                  <a:schemeClr val="tx1"/>
                </a:solidFill>
                <a:effectLst/>
                <a:latin typeface="+mn-lt"/>
                <a:ea typeface="+mn-ea"/>
                <a:cs typeface="+mn-cs"/>
              </a:rPr>
              <a:t>Our insights show that Portability is ranked high, in the top half, as a key motivation for purchasing a PC. (Source: HP Consumer Device Behavior, Understanding Observed Use of PCs, Smartphones, and Tablets (Oct 2019).)</a:t>
            </a:r>
          </a:p>
          <a:p>
            <a:pPr marL="0" lvl="0" indent="0">
              <a:buNone/>
            </a:pPr>
            <a:r>
              <a:rPr lang="en-US" sz="1200" kern="1200" dirty="0">
                <a:solidFill>
                  <a:schemeClr val="tx1"/>
                </a:solidFill>
                <a:effectLst/>
                <a:latin typeface="+mn-lt"/>
                <a:ea typeface="+mn-ea"/>
                <a:cs typeface="+mn-cs"/>
              </a:rPr>
              <a:t> </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Weight condition:</a:t>
            </a:r>
          </a:p>
          <a:p>
            <a:pPr marL="0" lvl="0" indent="0">
              <a:buNone/>
            </a:pPr>
            <a:r>
              <a:rPr lang="en-US" sz="1200" kern="1200" dirty="0">
                <a:solidFill>
                  <a:schemeClr val="tx1"/>
                </a:solidFill>
                <a:effectLst/>
                <a:latin typeface="+mn-lt"/>
                <a:ea typeface="+mn-ea"/>
                <a:cs typeface="+mn-cs"/>
              </a:rPr>
              <a:t>Magnesium alloy TP bracket</a:t>
            </a:r>
          </a:p>
          <a:p>
            <a:pPr marL="0" lvl="0" indent="0">
              <a:buNone/>
            </a:pPr>
            <a:r>
              <a:rPr lang="en-US" sz="1200" kern="1200" dirty="0">
                <a:solidFill>
                  <a:schemeClr val="tx1"/>
                </a:solidFill>
                <a:effectLst/>
                <a:latin typeface="+mn-lt"/>
                <a:ea typeface="+mn-ea"/>
                <a:cs typeface="+mn-cs"/>
              </a:rPr>
              <a:t>Aluminum Fan cover</a:t>
            </a:r>
          </a:p>
          <a:p>
            <a:pPr marL="0" lvl="0" indent="0">
              <a:buNone/>
            </a:pPr>
            <a:r>
              <a:rPr lang="en-US" sz="1200" kern="1200" dirty="0">
                <a:solidFill>
                  <a:schemeClr val="tx1"/>
                </a:solidFill>
                <a:effectLst/>
                <a:latin typeface="+mn-lt"/>
                <a:ea typeface="+mn-ea"/>
                <a:cs typeface="+mn-cs"/>
              </a:rPr>
              <a:t>0.3t Aluminum KB supporting bracket</a:t>
            </a:r>
          </a:p>
          <a:p>
            <a:pPr marL="0" lvl="0" indent="0">
              <a:buNone/>
            </a:pPr>
            <a:r>
              <a:rPr lang="en-US" sz="1200" kern="1200" dirty="0">
                <a:solidFill>
                  <a:schemeClr val="tx1"/>
                </a:solidFill>
                <a:effectLst/>
                <a:latin typeface="+mn-lt"/>
                <a:ea typeface="+mn-ea"/>
                <a:cs typeface="+mn-cs"/>
              </a:rPr>
              <a:t>Aluminum Thermal fin</a:t>
            </a:r>
          </a:p>
          <a:p>
            <a:pPr marL="0" lvl="0" indent="0">
              <a:buNone/>
            </a:pPr>
            <a:r>
              <a:rPr lang="en-US" sz="1200" kern="1200" dirty="0">
                <a:solidFill>
                  <a:schemeClr val="tx1"/>
                </a:solidFill>
                <a:effectLst/>
                <a:latin typeface="+mn-lt"/>
                <a:ea typeface="+mn-ea"/>
                <a:cs typeface="+mn-cs"/>
              </a:rPr>
              <a:t>0.9mm PCB thickness</a:t>
            </a:r>
          </a:p>
          <a:p>
            <a:pPr marL="0" lvl="0" indent="0">
              <a:buNone/>
            </a:pPr>
            <a:r>
              <a:rPr lang="en-US" sz="1200" kern="1200" dirty="0">
                <a:solidFill>
                  <a:schemeClr val="tx1"/>
                </a:solidFill>
                <a:effectLst/>
                <a:latin typeface="+mn-lt"/>
                <a:ea typeface="+mn-ea"/>
                <a:cs typeface="+mn-cs"/>
              </a:rPr>
              <a:t>Magnesium Alloy Chassis (A/C/D cover)</a:t>
            </a:r>
          </a:p>
          <a:p>
            <a:pPr marL="0" lvl="0" indent="0">
              <a:buNone/>
            </a:pPr>
            <a:r>
              <a:rPr lang="en-US" sz="1200" kern="1200" dirty="0">
                <a:solidFill>
                  <a:schemeClr val="tx1"/>
                </a:solidFill>
                <a:effectLst/>
                <a:latin typeface="+mn-lt"/>
                <a:ea typeface="+mn-ea"/>
                <a:cs typeface="+mn-cs"/>
              </a:rPr>
              <a:t>Weight includes FPR, Backlit keyboard, excludes lid-closed WOV</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Under 1kg (2.2lbs)</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19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Magnesium alloy chassis</a:t>
            </a:r>
          </a:p>
          <a:p>
            <a:pPr marL="0" lvl="0" indent="0">
              <a:buNone/>
            </a:pPr>
            <a:r>
              <a:rPr lang="en-US" sz="1200" kern="1200" dirty="0">
                <a:solidFill>
                  <a:schemeClr val="tx1"/>
                </a:solidFill>
                <a:effectLst/>
                <a:latin typeface="+mn-lt"/>
                <a:ea typeface="+mn-ea"/>
                <a:cs typeface="+mn-cs"/>
              </a:rPr>
              <a:t>Starcraft is a ENVY 14’’ with 16:10 display</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*Excluding SKUs with LED lightbar for WOV</a:t>
            </a:r>
          </a:p>
          <a:p>
            <a:pPr marL="0" lvl="0" indent="0">
              <a:buNone/>
            </a:pPr>
            <a:r>
              <a:rPr lang="en-US" sz="1200" kern="1200" dirty="0">
                <a:solidFill>
                  <a:schemeClr val="tx1"/>
                </a:solidFill>
                <a:effectLst/>
                <a:latin typeface="+mn-lt"/>
                <a:ea typeface="+mn-ea"/>
                <a:cs typeface="+mn-cs"/>
              </a:rPr>
              <a:t>Mag Al</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6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Portability and weight have constantly shown up in user surveys as one of the top items where HP can do better.</a:t>
            </a:r>
          </a:p>
          <a:p>
            <a:pPr marL="0" lvl="0" indent="0">
              <a:buNone/>
            </a:pPr>
            <a:r>
              <a:rPr lang="en-US" sz="1200" kern="1200" dirty="0">
                <a:solidFill>
                  <a:schemeClr val="tx1"/>
                </a:solidFill>
                <a:effectLst/>
                <a:latin typeface="+mn-lt"/>
                <a:ea typeface="+mn-ea"/>
                <a:cs typeface="+mn-cs"/>
              </a:rPr>
              <a:t>Our insights show that Portability is ranked high, in the top half, as a key motivation for purchasing a PC. (Source: HP Consumer Device Behavior, Understanding Observed Use of PCs, Smartphones, and Tablets (Oct 2019).)</a:t>
            </a:r>
          </a:p>
          <a:p>
            <a:pPr marL="0" lvl="0" indent="0">
              <a:buNone/>
            </a:pPr>
            <a:r>
              <a:rPr lang="en-US" sz="1200" kern="1200" dirty="0">
                <a:solidFill>
                  <a:schemeClr val="tx1"/>
                </a:solidFill>
                <a:effectLst/>
                <a:latin typeface="+mn-lt"/>
                <a:ea typeface="+mn-ea"/>
                <a:cs typeface="+mn-cs"/>
              </a:rPr>
              <a:t> </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Weight condition:</a:t>
            </a:r>
          </a:p>
          <a:p>
            <a:pPr marL="0" lvl="0" indent="0">
              <a:buNone/>
            </a:pPr>
            <a:r>
              <a:rPr lang="en-US" sz="1200" kern="1200" dirty="0">
                <a:solidFill>
                  <a:schemeClr val="tx1"/>
                </a:solidFill>
                <a:effectLst/>
                <a:latin typeface="+mn-lt"/>
                <a:ea typeface="+mn-ea"/>
                <a:cs typeface="+mn-cs"/>
              </a:rPr>
              <a:t>Magnesium alloy TP bracket</a:t>
            </a:r>
          </a:p>
          <a:p>
            <a:pPr marL="0" lvl="0" indent="0">
              <a:buNone/>
            </a:pPr>
            <a:r>
              <a:rPr lang="en-US" sz="1200" kern="1200" dirty="0">
                <a:solidFill>
                  <a:schemeClr val="tx1"/>
                </a:solidFill>
                <a:effectLst/>
                <a:latin typeface="+mn-lt"/>
                <a:ea typeface="+mn-ea"/>
                <a:cs typeface="+mn-cs"/>
              </a:rPr>
              <a:t>Aluminum Fan cover</a:t>
            </a:r>
          </a:p>
          <a:p>
            <a:pPr marL="0" lvl="0" indent="0">
              <a:buNone/>
            </a:pPr>
            <a:r>
              <a:rPr lang="en-US" sz="1200" kern="1200" dirty="0">
                <a:solidFill>
                  <a:schemeClr val="tx1"/>
                </a:solidFill>
                <a:effectLst/>
                <a:latin typeface="+mn-lt"/>
                <a:ea typeface="+mn-ea"/>
                <a:cs typeface="+mn-cs"/>
              </a:rPr>
              <a:t>0.3t Aluminum KB supporting bracket</a:t>
            </a:r>
          </a:p>
          <a:p>
            <a:pPr marL="0" lvl="0" indent="0">
              <a:buNone/>
            </a:pPr>
            <a:r>
              <a:rPr lang="en-US" sz="1200" kern="1200" dirty="0">
                <a:solidFill>
                  <a:schemeClr val="tx1"/>
                </a:solidFill>
                <a:effectLst/>
                <a:latin typeface="+mn-lt"/>
                <a:ea typeface="+mn-ea"/>
                <a:cs typeface="+mn-cs"/>
              </a:rPr>
              <a:t>Aluminum Thermal fin</a:t>
            </a:r>
          </a:p>
          <a:p>
            <a:pPr marL="0" lvl="0" indent="0">
              <a:buNone/>
            </a:pPr>
            <a:r>
              <a:rPr lang="en-US" sz="1200" kern="1200" dirty="0">
                <a:solidFill>
                  <a:schemeClr val="tx1"/>
                </a:solidFill>
                <a:effectLst/>
                <a:latin typeface="+mn-lt"/>
                <a:ea typeface="+mn-ea"/>
                <a:cs typeface="+mn-cs"/>
              </a:rPr>
              <a:t>0.9mm PCB thickness</a:t>
            </a:r>
          </a:p>
          <a:p>
            <a:pPr marL="0" lvl="0" indent="0">
              <a:buNone/>
            </a:pPr>
            <a:r>
              <a:rPr lang="en-US" sz="1200" kern="1200" dirty="0">
                <a:solidFill>
                  <a:schemeClr val="tx1"/>
                </a:solidFill>
                <a:effectLst/>
                <a:latin typeface="+mn-lt"/>
                <a:ea typeface="+mn-ea"/>
                <a:cs typeface="+mn-cs"/>
              </a:rPr>
              <a:t>Magnesium Alloy Chassis (A/C/D cover)</a:t>
            </a:r>
          </a:p>
          <a:p>
            <a:pPr marL="0" lvl="0" indent="0">
              <a:buNone/>
            </a:pPr>
            <a:r>
              <a:rPr lang="en-US" sz="1200" kern="1200" dirty="0">
                <a:solidFill>
                  <a:schemeClr val="tx1"/>
                </a:solidFill>
                <a:effectLst/>
                <a:latin typeface="+mn-lt"/>
                <a:ea typeface="+mn-ea"/>
                <a:cs typeface="+mn-cs"/>
              </a:rPr>
              <a:t>Weight includes FPR, Backlit keyboard, excludes lid-closed WOV</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Under 1kg (2.2lbs)</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35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Zurg:</a:t>
            </a:r>
          </a:p>
          <a:p>
            <a:pPr algn="l"/>
            <a:r>
              <a:rPr lang="en-US" dirty="0">
                <a:solidFill>
                  <a:schemeClr val="tx1">
                    <a:lumMod val="65000"/>
                    <a:lumOff val="35000"/>
                  </a:schemeClr>
                </a:solidFill>
              </a:rPr>
              <a:t>4-sided Micro-Edge bezel</a:t>
            </a:r>
          </a:p>
          <a:p>
            <a:pPr algn="l"/>
            <a:r>
              <a:rPr lang="en-US" dirty="0">
                <a:solidFill>
                  <a:schemeClr val="tx1">
                    <a:lumMod val="65000"/>
                    <a:lumOff val="35000"/>
                  </a:schemeClr>
                </a:solidFill>
              </a:rPr>
              <a:t>Bezel Dims: 3.47mm/3.47mm/6.82mm/9.69mm</a:t>
            </a:r>
          </a:p>
          <a:p>
            <a:pPr marL="0" lvl="0" indent="0">
              <a:buNone/>
            </a:pPr>
            <a:r>
              <a:rPr lang="de-DE" sz="1200" kern="1200" dirty="0">
                <a:solidFill>
                  <a:schemeClr val="tx1"/>
                </a:solidFill>
                <a:effectLst/>
                <a:latin typeface="+mn-lt"/>
                <a:ea typeface="+mn-ea"/>
                <a:cs typeface="+mn-cs"/>
              </a:rPr>
              <a:t>Zurg Dims: 298 x 209 x 16.9mm</a:t>
            </a:r>
          </a:p>
          <a:p>
            <a:pPr marL="0" lvl="0" indent="0">
              <a:buNone/>
            </a:pPr>
            <a:r>
              <a:rPr lang="de-DE" sz="1200" kern="1200" dirty="0">
                <a:solidFill>
                  <a:schemeClr val="tx1"/>
                </a:solidFill>
                <a:effectLst/>
                <a:latin typeface="+mn-lt"/>
                <a:ea typeface="+mn-ea"/>
                <a:cs typeface="+mn-cs"/>
              </a:rPr>
              <a:t>STBR 90%</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Able</a:t>
            </a:r>
          </a:p>
          <a:p>
            <a:pPr marL="0" lvl="0" indent="0">
              <a:buNone/>
            </a:pPr>
            <a:r>
              <a:rPr lang="en-US" sz="1200" kern="1200" dirty="0">
                <a:solidFill>
                  <a:schemeClr val="tx1"/>
                </a:solidFill>
                <a:effectLst/>
                <a:latin typeface="+mn-lt"/>
                <a:ea typeface="+mn-ea"/>
                <a:cs typeface="+mn-cs"/>
              </a:rPr>
              <a:t>3-sided Micro Edge Bezel</a:t>
            </a:r>
          </a:p>
          <a:p>
            <a:pPr marL="0" lvl="0" indent="0">
              <a:buNone/>
            </a:pPr>
            <a:r>
              <a:rPr lang="en-US" sz="1200" kern="1200" dirty="0">
                <a:solidFill>
                  <a:schemeClr val="tx1"/>
                </a:solidFill>
                <a:effectLst/>
                <a:latin typeface="+mn-lt"/>
                <a:ea typeface="+mn-ea"/>
                <a:cs typeface="+mn-cs"/>
              </a:rPr>
              <a:t>Bezel Dims: 4.35mm/4.35mm/8.26mm/16.19mm</a:t>
            </a:r>
          </a:p>
          <a:p>
            <a:pPr marL="0" lvl="0" indent="0">
              <a:buNone/>
            </a:pPr>
            <a:r>
              <a:rPr lang="en-US" sz="1200" kern="1200" dirty="0">
                <a:solidFill>
                  <a:schemeClr val="tx1"/>
                </a:solidFill>
                <a:effectLst/>
                <a:latin typeface="+mn-lt"/>
                <a:ea typeface="+mn-ea"/>
                <a:cs typeface="+mn-cs"/>
              </a:rPr>
              <a:t>Able Dims: 309 x 205 x 16.9mm</a:t>
            </a:r>
          </a:p>
          <a:p>
            <a:pPr marL="0" lvl="0" indent="0">
              <a:buNone/>
            </a:pPr>
            <a:r>
              <a:rPr lang="en-US" sz="1200" kern="1200" dirty="0">
                <a:solidFill>
                  <a:schemeClr val="tx1"/>
                </a:solidFill>
                <a:effectLst/>
                <a:latin typeface="+mn-lt"/>
                <a:ea typeface="+mn-ea"/>
                <a:cs typeface="+mn-cs"/>
              </a:rPr>
              <a:t>STBR 84%</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3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kern="1200" dirty="0">
                <a:solidFill>
                  <a:schemeClr val="tx1"/>
                </a:solidFill>
                <a:effectLst/>
                <a:latin typeface="+mn-lt"/>
                <a:ea typeface="+mn-ea"/>
                <a:cs typeface="+mn-cs"/>
              </a:rPr>
              <a:t>With the 16:10 aspect ratio, this gives you more screen real estate, allowing you to see more content with less scrolling, so the real benefit would be with web browsing, or reading a document vs watching a movie on the 16:9 aspect ratio</a:t>
            </a:r>
          </a:p>
          <a:p>
            <a:pPr marL="0" lvl="0" indent="0">
              <a:buNone/>
            </a:pPr>
            <a:r>
              <a:rPr lang="en-US" sz="1200" kern="1200" dirty="0">
                <a:solidFill>
                  <a:schemeClr val="tx1"/>
                </a:solidFill>
                <a:effectLst/>
                <a:latin typeface="+mn-lt"/>
                <a:ea typeface="+mn-ea"/>
                <a:cs typeface="+mn-cs"/>
              </a:rPr>
              <a:t>Compared to Able, you get about 10% more vertical viewing space for better productivity and you see more content which is especially beneficial for a smaller formfactor like zurg</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73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kern="1200" dirty="0">
                <a:solidFill>
                  <a:schemeClr val="tx1"/>
                </a:solidFill>
                <a:effectLst/>
                <a:latin typeface="+mn-lt"/>
                <a:ea typeface="+mn-ea"/>
                <a:cs typeface="+mn-cs"/>
              </a:rPr>
              <a:t>23% larger more modern touchpad gen over gen for easier navigation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03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200" kern="1200" dirty="0">
                <a:solidFill>
                  <a:schemeClr val="tx1"/>
                </a:solidFill>
                <a:effectLst/>
                <a:latin typeface="+mn-lt"/>
                <a:ea typeface="+mn-ea"/>
                <a:cs typeface="+mn-cs"/>
              </a:rPr>
              <a:t>23% larger more modern touchpad gen over gen for easier navigation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17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Magnesium alloy chassis</a:t>
            </a:r>
          </a:p>
          <a:p>
            <a:pPr marL="0" lvl="0" indent="0">
              <a:buNone/>
            </a:pPr>
            <a:r>
              <a:rPr lang="en-US" sz="1200" kern="1200" dirty="0">
                <a:solidFill>
                  <a:schemeClr val="tx1"/>
                </a:solidFill>
                <a:effectLst/>
                <a:latin typeface="+mn-lt"/>
                <a:ea typeface="+mn-ea"/>
                <a:cs typeface="+mn-cs"/>
              </a:rPr>
              <a:t>Starcraft is a ENVY 14’’ with 16:10 display</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*Excluding SKUs with LED lightbar for WOV</a:t>
            </a:r>
          </a:p>
          <a:p>
            <a:pPr marL="0" lvl="0" indent="0">
              <a:buNone/>
            </a:pPr>
            <a:r>
              <a:rPr lang="en-US" sz="1200" kern="1200" dirty="0">
                <a:solidFill>
                  <a:schemeClr val="tx1"/>
                </a:solidFill>
                <a:effectLst/>
                <a:latin typeface="+mn-lt"/>
                <a:ea typeface="+mn-ea"/>
                <a:cs typeface="+mn-cs"/>
              </a:rPr>
              <a:t>Mag Al</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6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Magnesium alloy chassis</a:t>
            </a:r>
          </a:p>
          <a:p>
            <a:pPr marL="0" lvl="0" indent="0">
              <a:buNone/>
            </a:pPr>
            <a:r>
              <a:rPr lang="en-US" sz="1200" kern="1200" dirty="0">
                <a:solidFill>
                  <a:schemeClr val="tx1"/>
                </a:solidFill>
                <a:effectLst/>
                <a:latin typeface="+mn-lt"/>
                <a:ea typeface="+mn-ea"/>
                <a:cs typeface="+mn-cs"/>
              </a:rPr>
              <a:t>Starcraft is a ENVY 14’’ with 16:10 display</a:t>
            </a:r>
          </a:p>
          <a:p>
            <a:pPr marL="0" lvl="0" indent="0">
              <a:buNone/>
            </a:pPr>
            <a:endParaRPr lang="en-US" sz="1200" kern="1200" dirty="0">
              <a:solidFill>
                <a:schemeClr val="tx1"/>
              </a:solidFill>
              <a:effectLst/>
              <a:latin typeface="+mn-lt"/>
              <a:ea typeface="+mn-ea"/>
              <a:cs typeface="+mn-cs"/>
            </a:endParaRPr>
          </a:p>
          <a:p>
            <a:pPr marL="0" lvl="0" indent="0">
              <a:buNone/>
            </a:pPr>
            <a:r>
              <a:rPr lang="en-US" sz="1200" kern="1200" dirty="0">
                <a:solidFill>
                  <a:schemeClr val="tx1"/>
                </a:solidFill>
                <a:effectLst/>
                <a:latin typeface="+mn-lt"/>
                <a:ea typeface="+mn-ea"/>
                <a:cs typeface="+mn-cs"/>
              </a:rPr>
              <a:t>*Excluding SKUs with LED lightbar for WOV</a:t>
            </a:r>
          </a:p>
          <a:p>
            <a:pPr marL="0" lvl="0" indent="0">
              <a:buNone/>
            </a:pPr>
            <a:r>
              <a:rPr lang="en-US" sz="1200" kern="1200" dirty="0">
                <a:solidFill>
                  <a:schemeClr val="tx1"/>
                </a:solidFill>
                <a:effectLst/>
                <a:latin typeface="+mn-lt"/>
                <a:ea typeface="+mn-ea"/>
                <a:cs typeface="+mn-cs"/>
              </a:rPr>
              <a:t>Mag Al</a:t>
            </a:r>
          </a:p>
          <a:p>
            <a:pPr marL="0" lvl="0" indent="0">
              <a:buNone/>
            </a:pPr>
            <a:endParaRPr lang="en-US" sz="1200" kern="1200" dirty="0">
              <a:solidFill>
                <a:schemeClr val="tx1"/>
              </a:solidFill>
              <a:effectLst/>
              <a:latin typeface="+mn-lt"/>
              <a:ea typeface="+mn-ea"/>
              <a:cs typeface="+mn-cs"/>
            </a:endParaRPr>
          </a:p>
          <a:p>
            <a:pPr marL="0" lv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95A60D-D75B-40A4-A0BA-0B5CC47A5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87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D17E-1F5F-4A50-ABBB-204D617D63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D2660D-1C5C-445D-A2E7-75209EC06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03BDD-8DA8-4D73-B23F-EE41414F2E3E}"/>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5" name="Footer Placeholder 4">
            <a:extLst>
              <a:ext uri="{FF2B5EF4-FFF2-40B4-BE49-F238E27FC236}">
                <a16:creationId xmlns:a16="http://schemas.microsoft.com/office/drawing/2014/main" id="{A3ACA13F-6081-4DAE-B84F-D8C504F32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9B43D-2D10-41A6-A588-6EB70D68924D}"/>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369605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0F03-5BFC-46D8-B42A-2196EB2BB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4E0165-1B27-4AF1-B8DC-01E9F4B43B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F808F-BEB8-40B7-9E4B-54947DC10935}"/>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5" name="Footer Placeholder 4">
            <a:extLst>
              <a:ext uri="{FF2B5EF4-FFF2-40B4-BE49-F238E27FC236}">
                <a16:creationId xmlns:a16="http://schemas.microsoft.com/office/drawing/2014/main" id="{9CFBEDB1-6E04-4757-88C6-80FDB9DA0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612A6-B836-4E36-AB55-3290C3733FF5}"/>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319390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6A296-8114-4946-A085-F1A3822997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33738-B18D-4AEB-AFFD-A78C5567DF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5C487-6552-431D-863E-650433141976}"/>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5" name="Footer Placeholder 4">
            <a:extLst>
              <a:ext uri="{FF2B5EF4-FFF2-40B4-BE49-F238E27FC236}">
                <a16:creationId xmlns:a16="http://schemas.microsoft.com/office/drawing/2014/main" id="{408DB724-8AA5-4085-AE66-C74117F1E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3F879-3D28-4F73-A37F-4951F37B29D3}"/>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879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272F1CD-D694-4DE7-B6EB-592AE1A117F2}" type="datetime1">
              <a:rPr lang="en-US" smtClean="0"/>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DE720E-C72B-42F0-AD69-52D60E3C605E}" type="slidenum">
              <a:rPr lang="en-US" smtClean="0"/>
              <a:t>‹#›</a:t>
            </a:fld>
            <a:endParaRPr lang="en-US" dirty="0"/>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387867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63520"/>
            <a:ext cx="9144000"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600" y="4419600"/>
            <a:ext cx="9144000"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D24F584-CE71-42A3-9E23-B734975362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t>‹#›</a:t>
            </a:fld>
            <a:endParaRPr lang="en-US" dirty="0"/>
          </a:p>
        </p:txBody>
      </p:sp>
      <p:sp>
        <p:nvSpPr>
          <p:cNvPr id="9" name="logo"/>
          <p:cNvSpPr>
            <a:spLocks noChangeAspect="1" noEditPoints="1"/>
          </p:cNvSpPr>
          <p:nvPr/>
        </p:nvSpPr>
        <p:spPr bwMode="black">
          <a:xfrm>
            <a:off x="10592970" y="5280659"/>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16610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63520"/>
            <a:ext cx="9144000"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600" y="4419600"/>
            <a:ext cx="9144000"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
        <p:nvSpPr>
          <p:cNvPr id="9" name="logo"/>
          <p:cNvSpPr>
            <a:spLocks noChangeAspect="1" noEditPoints="1"/>
          </p:cNvSpPr>
          <p:nvPr/>
        </p:nvSpPr>
        <p:spPr bwMode="black">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2" name="logo"/>
          <p:cNvSpPr>
            <a:spLocks noChangeAspect="1" noEditPoints="1"/>
          </p:cNvSpPr>
          <p:nvPr/>
        </p:nvSpPr>
        <p:spPr bwMode="hidden">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112494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logo"/>
          <p:cNvSpPr>
            <a:spLocks noChangeAspect="1" noEditPoints="1"/>
          </p:cNvSpPr>
          <p:nvPr/>
        </p:nvSpPr>
        <p:spPr bwMode="ltGray">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 name="Title 1"/>
          <p:cNvSpPr>
            <a:spLocks noGrp="1"/>
          </p:cNvSpPr>
          <p:nvPr>
            <p:ph type="ctrTitle"/>
          </p:nvPr>
        </p:nvSpPr>
        <p:spPr>
          <a:xfrm>
            <a:off x="609600" y="2763520"/>
            <a:ext cx="9144000"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600" y="4419600"/>
            <a:ext cx="9144000"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
        <p:nvSpPr>
          <p:cNvPr id="9" name="logo"/>
          <p:cNvSpPr>
            <a:spLocks noChangeAspect="1" noEditPoints="1"/>
          </p:cNvSpPr>
          <p:nvPr/>
        </p:nvSpPr>
        <p:spPr bwMode="black">
          <a:xfrm>
            <a:off x="10592970" y="5280659"/>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2281703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63520"/>
            <a:ext cx="9144000"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600" y="4419600"/>
            <a:ext cx="9144000"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
        <p:nvSpPr>
          <p:cNvPr id="11" name="logo"/>
          <p:cNvSpPr>
            <a:spLocks noChangeAspect="1" noEditPoints="1"/>
          </p:cNvSpPr>
          <p:nvPr/>
        </p:nvSpPr>
        <p:spPr bwMode="black">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2" name="logo"/>
          <p:cNvSpPr>
            <a:spLocks noChangeAspect="1" noEditPoints="1"/>
          </p:cNvSpPr>
          <p:nvPr/>
        </p:nvSpPr>
        <p:spPr bwMode="hidden">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38525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63520"/>
            <a:ext cx="9144000"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600" y="4419600"/>
            <a:ext cx="9144000"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
        <p:nvSpPr>
          <p:cNvPr id="9" name="logo"/>
          <p:cNvSpPr>
            <a:spLocks noChangeAspect="1" noEditPoints="1"/>
          </p:cNvSpPr>
          <p:nvPr/>
        </p:nvSpPr>
        <p:spPr bwMode="black">
          <a:xfrm>
            <a:off x="10592970" y="5280659"/>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132679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4">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63520"/>
            <a:ext cx="9144000"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600" y="4419600"/>
            <a:ext cx="9144000"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
        <p:nvSpPr>
          <p:cNvPr id="9" name="logo"/>
          <p:cNvSpPr>
            <a:spLocks noChangeAspect="1" noEditPoints="1"/>
          </p:cNvSpPr>
          <p:nvPr/>
        </p:nvSpPr>
        <p:spPr bwMode="black">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12" name="logo"/>
          <p:cNvSpPr>
            <a:spLocks noChangeAspect="1" noEditPoints="1"/>
          </p:cNvSpPr>
          <p:nvPr/>
        </p:nvSpPr>
        <p:spPr bwMode="hidden">
          <a:xfrm>
            <a:off x="10592970" y="5280660"/>
            <a:ext cx="1198177"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3879078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144000" cy="1828800"/>
          </a:xfrm>
        </p:spPr>
        <p:txBody>
          <a:bodyPr anchor="t"/>
          <a:lstStyle>
            <a:lvl1pPr algn="l">
              <a:defRPr sz="5000" b="0" cap="none" spc="-100" baseline="0"/>
            </a:lvl1pPr>
          </a:lstStyle>
          <a:p>
            <a:r>
              <a:rPr lang="en-US"/>
              <a:t>Click to edit Master title style</a:t>
            </a:r>
            <a:endParaRPr/>
          </a:p>
        </p:txBody>
      </p:sp>
      <p:sp>
        <p:nvSpPr>
          <p:cNvPr id="3" name="Text Placeholder 2"/>
          <p:cNvSpPr>
            <a:spLocks noGrp="1"/>
          </p:cNvSpPr>
          <p:nvPr>
            <p:ph type="body" idx="1"/>
          </p:nvPr>
        </p:nvSpPr>
        <p:spPr>
          <a:xfrm>
            <a:off x="609600" y="4419600"/>
            <a:ext cx="9144000"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5A1749-A6A4-444F-9236-F3A2F16E8B71}"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t>‹#›</a:t>
            </a:fld>
            <a:endParaRPr lang="en-US" dirty="0"/>
          </a:p>
        </p:txBody>
      </p:sp>
    </p:spTree>
    <p:extLst>
      <p:ext uri="{BB962C8B-B14F-4D97-AF65-F5344CB8AC3E}">
        <p14:creationId xmlns:p14="http://schemas.microsoft.com/office/powerpoint/2010/main" val="201525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305B-1FB4-4D56-BFA1-F7F538F12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1AB35-927F-4051-BAEF-9A9B6BCCEC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C3CD8-E8BB-48C1-933B-E111D5436DFE}"/>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5" name="Footer Placeholder 4">
            <a:extLst>
              <a:ext uri="{FF2B5EF4-FFF2-40B4-BE49-F238E27FC236}">
                <a16:creationId xmlns:a16="http://schemas.microsoft.com/office/drawing/2014/main" id="{8FAEB2F3-6237-441B-BA1E-90A255A50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FEE15-6D78-4DC4-9A81-EF135D65EA1E}"/>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2875862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invGray">
          <a:xfrm>
            <a:off x="11618948" y="6389905"/>
            <a:ext cx="356709"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 name="Title 1"/>
          <p:cNvSpPr>
            <a:spLocks noGrp="1"/>
          </p:cNvSpPr>
          <p:nvPr>
            <p:ph type="title"/>
          </p:nvPr>
        </p:nvSpPr>
        <p:spPr>
          <a:xfrm>
            <a:off x="609600" y="304800"/>
            <a:ext cx="9144000" cy="1828800"/>
          </a:xfrm>
        </p:spPr>
        <p:txBody>
          <a:bodyPr anchor="t"/>
          <a:lstStyle>
            <a:lvl1pPr algn="l">
              <a:defRPr sz="5000" b="0" cap="none" spc="-100" baseline="0"/>
            </a:lvl1pPr>
          </a:lstStyle>
          <a:p>
            <a:r>
              <a:rPr lang="en-US"/>
              <a:t>Click to edit Master title style</a:t>
            </a:r>
            <a:endParaRPr/>
          </a:p>
        </p:txBody>
      </p:sp>
      <p:sp>
        <p:nvSpPr>
          <p:cNvPr id="3" name="Text Placeholder 2"/>
          <p:cNvSpPr>
            <a:spLocks noGrp="1"/>
          </p:cNvSpPr>
          <p:nvPr>
            <p:ph type="body" idx="1"/>
          </p:nvPr>
        </p:nvSpPr>
        <p:spPr>
          <a:xfrm>
            <a:off x="609600" y="4419600"/>
            <a:ext cx="9144000"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2178305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Quote">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black">
          <a:xfrm>
            <a:off x="11589757" y="6321203"/>
            <a:ext cx="356709"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 name="Title 1"/>
          <p:cNvSpPr>
            <a:spLocks noGrp="1"/>
          </p:cNvSpPr>
          <p:nvPr>
            <p:ph type="title" hasCustomPrompt="1"/>
          </p:nvPr>
        </p:nvSpPr>
        <p:spPr>
          <a:xfrm>
            <a:off x="585274" y="304800"/>
            <a:ext cx="9144000" cy="2743200"/>
          </a:xfrm>
        </p:spPr>
        <p:txBody>
          <a:bodyPr anchor="t"/>
          <a:lstStyle>
            <a:lvl1pPr marL="174625" indent="-174625" algn="l">
              <a:defRPr sz="5000" b="0" cap="none" spc="-100" baseline="0"/>
            </a:lvl1pPr>
          </a:lstStyle>
          <a:p>
            <a:r>
              <a:t>“Click to add quote here. Type quotation marks before and after text.”</a:t>
            </a:r>
          </a:p>
        </p:txBody>
      </p:sp>
      <p:sp>
        <p:nvSpPr>
          <p:cNvPr id="3" name="Text Placeholder 2"/>
          <p:cNvSpPr>
            <a:spLocks noGrp="1"/>
          </p:cNvSpPr>
          <p:nvPr>
            <p:ph type="body" idx="1" hasCustomPrompt="1"/>
          </p:nvPr>
        </p:nvSpPr>
        <p:spPr>
          <a:xfrm>
            <a:off x="609600" y="4419600"/>
            <a:ext cx="9144000" cy="1188720"/>
          </a:xfrm>
        </p:spPr>
        <p:txBody>
          <a:bodyPr anchor="t">
            <a:noAutofit/>
          </a:bodyPr>
          <a:lstStyle>
            <a:lvl1pPr marL="0" indent="0">
              <a:spcBef>
                <a:spcPts val="600"/>
              </a:spcBef>
              <a:buNone/>
              <a:defRPr sz="22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add quoted person’s name, title, company</a:t>
            </a:r>
          </a:p>
        </p:txBody>
      </p:sp>
      <p:sp>
        <p:nvSpPr>
          <p:cNvPr id="4" name="Date Placeholder 3"/>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2148186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272697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
        <p:nvSpPr>
          <p:cNvPr id="8" name="Text Placeholder 7"/>
          <p:cNvSpPr>
            <a:spLocks noGrp="1"/>
          </p:cNvSpPr>
          <p:nvPr>
            <p:ph type="body" sz="quarter" idx="13" hasCustomPrompt="1"/>
          </p:nvPr>
        </p:nvSpPr>
        <p:spPr>
          <a:xfrm>
            <a:off x="609600" y="1133856"/>
            <a:ext cx="10972801"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3" name="Content Placeholder 2"/>
          <p:cNvSpPr>
            <a:spLocks noGrp="1"/>
          </p:cNvSpPr>
          <p:nvPr>
            <p:ph idx="1"/>
          </p:nvPr>
        </p:nvSpPr>
        <p:spPr>
          <a:xfrm>
            <a:off x="609600" y="1676401"/>
            <a:ext cx="10972801"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4393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
        <p:nvSpPr>
          <p:cNvPr id="8" name="Text Placeholder 7"/>
          <p:cNvSpPr>
            <a:spLocks noGrp="1"/>
          </p:cNvSpPr>
          <p:nvPr>
            <p:ph type="body" sz="quarter" idx="13" hasCustomPrompt="1"/>
          </p:nvPr>
        </p:nvSpPr>
        <p:spPr>
          <a:xfrm>
            <a:off x="609600" y="1133856"/>
            <a:ext cx="10972801"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9" name="Text Placeholder 7"/>
          <p:cNvSpPr>
            <a:spLocks noGrp="1"/>
          </p:cNvSpPr>
          <p:nvPr>
            <p:ph type="body" sz="quarter" idx="14" hasCustomPrompt="1"/>
          </p:nvPr>
        </p:nvSpPr>
        <p:spPr>
          <a:xfrm>
            <a:off x="609600" y="1661890"/>
            <a:ext cx="10972801"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heading</a:t>
            </a:r>
          </a:p>
        </p:txBody>
      </p:sp>
      <p:sp>
        <p:nvSpPr>
          <p:cNvPr id="3" name="Content Placeholder 2"/>
          <p:cNvSpPr>
            <a:spLocks noGrp="1"/>
          </p:cNvSpPr>
          <p:nvPr>
            <p:ph idx="1"/>
          </p:nvPr>
        </p:nvSpPr>
        <p:spPr>
          <a:xfrm>
            <a:off x="609600" y="2057400"/>
            <a:ext cx="10972801"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3966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4F7EF2B-D7ED-4EDC-BB30-5E54340B9D58}" type="datetime1">
              <a:rPr lang="en-US" smtClean="0"/>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DE720E-C72B-42F0-AD69-52D60E3C605E}" type="slidenum">
              <a:rPr lang="en-US" smtClean="0"/>
              <a:t>‹#›</a:t>
            </a:fld>
            <a:endParaRPr lang="en-US" dirty="0"/>
          </a:p>
        </p:txBody>
      </p:sp>
    </p:spTree>
    <p:extLst>
      <p:ext uri="{BB962C8B-B14F-4D97-AF65-F5344CB8AC3E}">
        <p14:creationId xmlns:p14="http://schemas.microsoft.com/office/powerpoint/2010/main" val="31650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272F1CD-D694-4DE7-B6EB-592AE1A117F2}" type="datetime1">
              <a:rPr lang="en-US" smtClean="0"/>
              <a:t>5/17/2022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DE720E-C72B-42F0-AD69-52D60E3C605E}" type="slidenum">
              <a:rPr lang="en-US" smtClean="0"/>
              <a:t>‹#›</a:t>
            </a:fld>
            <a:endParaRPr lang="en-US" dirty="0"/>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408412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C3475-6FAF-416C-A4DF-3E7ABA650530}" type="datetime1">
              <a:rPr lang="en-US" smtClean="0"/>
              <a:t>5/17/2022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DE720E-C72B-42F0-AD69-52D60E3C605E}" type="slidenum">
              <a:rPr lang="en-US" smtClean="0"/>
              <a:t>‹#›</a:t>
            </a:fld>
            <a:endParaRPr lang="en-US" dirty="0"/>
          </a:p>
        </p:txBody>
      </p:sp>
    </p:spTree>
    <p:extLst>
      <p:ext uri="{BB962C8B-B14F-4D97-AF65-F5344CB8AC3E}">
        <p14:creationId xmlns:p14="http://schemas.microsoft.com/office/powerpoint/2010/main" val="48914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lstStyle/>
          <a:p>
            <a:r>
              <a:rPr lang="en-US"/>
              <a:t>Click to edit Master title style</a:t>
            </a:r>
            <a:endParaRPr/>
          </a:p>
        </p:txBody>
      </p:sp>
      <p:sp>
        <p:nvSpPr>
          <p:cNvPr id="3" name="Content Placeholder 2"/>
          <p:cNvSpPr>
            <a:spLocks noGrp="1"/>
          </p:cNvSpPr>
          <p:nvPr>
            <p:ph sz="half" idx="1"/>
          </p:nvPr>
        </p:nvSpPr>
        <p:spPr>
          <a:xfrm>
            <a:off x="609600" y="1295401"/>
            <a:ext cx="5315712"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6688" y="1295401"/>
            <a:ext cx="5315712"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38231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600" y="1295400"/>
            <a:ext cx="5315712"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600" y="1676401"/>
            <a:ext cx="5315712"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6688" y="1295400"/>
            <a:ext cx="5315712"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66688" y="1676401"/>
            <a:ext cx="5315712"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D5A803B-2411-42AB-9040-AFD04F46E49C}" type="datetime1">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15128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9539-EEC6-4DC9-8BA8-415C1A87B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6C1A57-4A9E-42C4-A3F0-374F7BD8DD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F40DE-0480-4EE5-AD4B-0CAE35FC2683}"/>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5" name="Footer Placeholder 4">
            <a:extLst>
              <a:ext uri="{FF2B5EF4-FFF2-40B4-BE49-F238E27FC236}">
                <a16:creationId xmlns:a16="http://schemas.microsoft.com/office/drawing/2014/main" id="{F7BA9499-F604-4852-8A73-BB1A09D86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B7976-69AF-4F75-8DC9-9BAEB11267E6}"/>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1184837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2" name="Title 1"/>
          <p:cNvSpPr>
            <a:spLocks noGrp="1"/>
          </p:cNvSpPr>
          <p:nvPr>
            <p:ph type="title"/>
          </p:nvPr>
        </p:nvSpPr>
        <p:spPr>
          <a:xfrm>
            <a:off x="609600" y="304800"/>
            <a:ext cx="10972801"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600" y="1676399"/>
            <a:ext cx="5315712"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600" y="2057401"/>
            <a:ext cx="5315712"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6688" y="1676399"/>
            <a:ext cx="5315712"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66688" y="2057401"/>
            <a:ext cx="5315712"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D5A803B-2411-42AB-9040-AFD04F46E49C}" type="datetime1">
              <a:rPr lang="en-US" smtClean="0"/>
              <a:t>5/17/2022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153540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
        <p:nvSpPr>
          <p:cNvPr id="9" name="Text Placeholder 8"/>
          <p:cNvSpPr>
            <a:spLocks noGrp="1"/>
          </p:cNvSpPr>
          <p:nvPr>
            <p:ph type="body" sz="quarter" idx="13"/>
          </p:nvPr>
        </p:nvSpPr>
        <p:spPr>
          <a:xfrm>
            <a:off x="609600" y="1295400"/>
            <a:ext cx="3413760"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9121" y="1295400"/>
            <a:ext cx="3413760"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8641" y="1295400"/>
            <a:ext cx="3413760"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55511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
        <p:nvSpPr>
          <p:cNvPr id="12" name="Text Placeholder 2"/>
          <p:cNvSpPr>
            <a:spLocks noGrp="1"/>
          </p:cNvSpPr>
          <p:nvPr>
            <p:ph type="body" idx="1" hasCustomPrompt="1"/>
          </p:nvPr>
        </p:nvSpPr>
        <p:spPr>
          <a:xfrm>
            <a:off x="609600" y="1295400"/>
            <a:ext cx="3413760"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3" name="Text Placeholder 2"/>
          <p:cNvSpPr>
            <a:spLocks noGrp="1"/>
          </p:cNvSpPr>
          <p:nvPr>
            <p:ph type="body" idx="16" hasCustomPrompt="1"/>
          </p:nvPr>
        </p:nvSpPr>
        <p:spPr>
          <a:xfrm>
            <a:off x="4389121" y="1295400"/>
            <a:ext cx="3413760"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4" name="Text Placeholder 2"/>
          <p:cNvSpPr>
            <a:spLocks noGrp="1"/>
          </p:cNvSpPr>
          <p:nvPr>
            <p:ph type="body" idx="17" hasCustomPrompt="1"/>
          </p:nvPr>
        </p:nvSpPr>
        <p:spPr>
          <a:xfrm>
            <a:off x="8168641" y="1295400"/>
            <a:ext cx="3413760"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9" name="Text Placeholder 8"/>
          <p:cNvSpPr>
            <a:spLocks noGrp="1"/>
          </p:cNvSpPr>
          <p:nvPr>
            <p:ph type="body" sz="quarter" idx="13"/>
          </p:nvPr>
        </p:nvSpPr>
        <p:spPr>
          <a:xfrm>
            <a:off x="609600" y="1676400"/>
            <a:ext cx="3413760"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9121" y="1676400"/>
            <a:ext cx="3413760"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8641" y="1676400"/>
            <a:ext cx="3413760"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63822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
        <p:nvSpPr>
          <p:cNvPr id="15" name="Text Placeholder 7"/>
          <p:cNvSpPr>
            <a:spLocks noGrp="1"/>
          </p:cNvSpPr>
          <p:nvPr>
            <p:ph type="body" sz="quarter" idx="18"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12" name="Text Placeholder 2"/>
          <p:cNvSpPr>
            <a:spLocks noGrp="1"/>
          </p:cNvSpPr>
          <p:nvPr>
            <p:ph type="body" idx="1" hasCustomPrompt="1"/>
          </p:nvPr>
        </p:nvSpPr>
        <p:spPr>
          <a:xfrm>
            <a:off x="609600" y="1676399"/>
            <a:ext cx="3413760"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3" name="Text Placeholder 2"/>
          <p:cNvSpPr>
            <a:spLocks noGrp="1"/>
          </p:cNvSpPr>
          <p:nvPr>
            <p:ph type="body" idx="16" hasCustomPrompt="1"/>
          </p:nvPr>
        </p:nvSpPr>
        <p:spPr>
          <a:xfrm>
            <a:off x="4389121" y="1676399"/>
            <a:ext cx="3413760"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4" name="Text Placeholder 2"/>
          <p:cNvSpPr>
            <a:spLocks noGrp="1"/>
          </p:cNvSpPr>
          <p:nvPr>
            <p:ph type="body" idx="17" hasCustomPrompt="1"/>
          </p:nvPr>
        </p:nvSpPr>
        <p:spPr>
          <a:xfrm>
            <a:off x="8168641" y="1676399"/>
            <a:ext cx="3413760"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9" name="Text Placeholder 8"/>
          <p:cNvSpPr>
            <a:spLocks noGrp="1"/>
          </p:cNvSpPr>
          <p:nvPr>
            <p:ph type="body" sz="quarter" idx="13"/>
          </p:nvPr>
        </p:nvSpPr>
        <p:spPr>
          <a:xfrm>
            <a:off x="609600" y="2057400"/>
            <a:ext cx="3413760"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9121" y="2057400"/>
            <a:ext cx="3413760"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8641" y="2057400"/>
            <a:ext cx="3413760"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70694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609600" y="1295401"/>
            <a:ext cx="7620000"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534400" y="1295400"/>
            <a:ext cx="3048000"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61329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600" y="1295400"/>
            <a:ext cx="6705600"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680960" y="1295400"/>
            <a:ext cx="3901440"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8E0A9-C056-482B-A37C-8CC942B96301}"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t>‹#›</a:t>
            </a:fld>
            <a:endParaRPr lang="en-US" dirty="0"/>
          </a:p>
        </p:txBody>
      </p:sp>
    </p:spTree>
    <p:extLst>
      <p:ext uri="{BB962C8B-B14F-4D97-AF65-F5344CB8AC3E}">
        <p14:creationId xmlns:p14="http://schemas.microsoft.com/office/powerpoint/2010/main" val="199367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600" y="1295400"/>
            <a:ext cx="6705600"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
        <p:nvSpPr>
          <p:cNvPr id="8" name="Text Placeholder 8"/>
          <p:cNvSpPr>
            <a:spLocks noGrp="1"/>
          </p:cNvSpPr>
          <p:nvPr>
            <p:ph type="body" sz="quarter" idx="13"/>
          </p:nvPr>
        </p:nvSpPr>
        <p:spPr>
          <a:xfrm>
            <a:off x="7680960" y="1295400"/>
            <a:ext cx="3901440"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65889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600" y="1295400"/>
            <a:ext cx="5315712"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
        <p:nvSpPr>
          <p:cNvPr id="8" name="Picture Placeholder 2"/>
          <p:cNvSpPr>
            <a:spLocks noGrp="1"/>
          </p:cNvSpPr>
          <p:nvPr>
            <p:ph type="pic" idx="13"/>
          </p:nvPr>
        </p:nvSpPr>
        <p:spPr>
          <a:xfrm>
            <a:off x="6266688" y="1295400"/>
            <a:ext cx="5315712"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09600" y="4953000"/>
            <a:ext cx="5315712"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4"/>
          </p:nvPr>
        </p:nvSpPr>
        <p:spPr>
          <a:xfrm>
            <a:off x="6266688" y="4953000"/>
            <a:ext cx="5315712"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32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1"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600" y="1295400"/>
            <a:ext cx="3413760"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p:txBody>
          <a:bodyPr/>
          <a:lstStyle/>
          <a:p>
            <a:fld id="{4D5A803B-2411-42AB-9040-AFD04F46E49C}" type="datetime1">
              <a:rPr lang="en-US" smtClean="0"/>
              <a:t>5/17/2022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DE720E-C72B-42F0-AD69-52D60E3C605E}" type="slidenum">
              <a:rPr lang="en-US" smtClean="0"/>
              <a:pPr/>
              <a:t>‹#›</a:t>
            </a:fld>
            <a:endParaRPr lang="en-US" dirty="0"/>
          </a:p>
        </p:txBody>
      </p:sp>
      <p:sp>
        <p:nvSpPr>
          <p:cNvPr id="4" name="Text Placeholder 3"/>
          <p:cNvSpPr>
            <a:spLocks noGrp="1"/>
          </p:cNvSpPr>
          <p:nvPr>
            <p:ph type="body" sz="half" idx="2"/>
          </p:nvPr>
        </p:nvSpPr>
        <p:spPr>
          <a:xfrm>
            <a:off x="609600" y="4211392"/>
            <a:ext cx="3413760"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Picture Placeholder 2"/>
          <p:cNvSpPr>
            <a:spLocks noGrp="1"/>
          </p:cNvSpPr>
          <p:nvPr>
            <p:ph type="pic" idx="15"/>
          </p:nvPr>
        </p:nvSpPr>
        <p:spPr>
          <a:xfrm>
            <a:off x="4389121" y="1295400"/>
            <a:ext cx="3413760"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1" name="Picture Placeholder 2"/>
          <p:cNvSpPr>
            <a:spLocks noGrp="1"/>
          </p:cNvSpPr>
          <p:nvPr>
            <p:ph type="pic" idx="16"/>
          </p:nvPr>
        </p:nvSpPr>
        <p:spPr>
          <a:xfrm>
            <a:off x="8168641" y="1295400"/>
            <a:ext cx="3413760"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2" name="Text Placeholder 3"/>
          <p:cNvSpPr>
            <a:spLocks noGrp="1"/>
          </p:cNvSpPr>
          <p:nvPr>
            <p:ph type="body" sz="half" idx="17"/>
          </p:nvPr>
        </p:nvSpPr>
        <p:spPr>
          <a:xfrm>
            <a:off x="4389121" y="4211392"/>
            <a:ext cx="3413760"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168641" y="4211392"/>
            <a:ext cx="3413760"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3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144000" cy="1828800"/>
          </a:xfrm>
        </p:spPr>
        <p:txBody>
          <a:bodyPr anchor="t"/>
          <a:lstStyle>
            <a:lvl1pPr>
              <a:defRPr sz="5000"/>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7" name="Footer Placeholder 6"/>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
        <p:nvSpPr>
          <p:cNvPr id="9" name="Freeform 5"/>
          <p:cNvSpPr>
            <a:spLocks noChangeAspect="1" noEditPoints="1"/>
          </p:cNvSpPr>
          <p:nvPr/>
        </p:nvSpPr>
        <p:spPr bwMode="invGray">
          <a:xfrm>
            <a:off x="11589757" y="6321203"/>
            <a:ext cx="356709"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Tree>
    <p:extLst>
      <p:ext uri="{BB962C8B-B14F-4D97-AF65-F5344CB8AC3E}">
        <p14:creationId xmlns:p14="http://schemas.microsoft.com/office/powerpoint/2010/main" val="2428902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B1B24-4B03-47BA-93F7-82645A623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C93A0-D290-4DB6-B3DA-55496E0BDC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8D94D-8D41-4264-8ACE-B44B555C89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748398-35C7-43D6-9FCC-59A20D4BD17A}"/>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6" name="Footer Placeholder 5">
            <a:extLst>
              <a:ext uri="{FF2B5EF4-FFF2-40B4-BE49-F238E27FC236}">
                <a16:creationId xmlns:a16="http://schemas.microsoft.com/office/drawing/2014/main" id="{7C742014-99AE-4BCF-A7CF-C76F3C184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4CBD2-2B9E-43E1-9D14-29D071001301}"/>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9178910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Option 2">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p:nvGrpSpPr>
        <p:grpSpPr bwMode="black">
          <a:xfrm>
            <a:off x="9768842" y="6043634"/>
            <a:ext cx="1931857"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grpSp>
      <p:sp>
        <p:nvSpPr>
          <p:cNvPr id="9" name="Freeform 5"/>
          <p:cNvSpPr>
            <a:spLocks noChangeAspect="1" noEditPoints="1"/>
          </p:cNvSpPr>
          <p:nvPr/>
        </p:nvSpPr>
        <p:spPr bwMode="invGray">
          <a:xfrm>
            <a:off x="8912090" y="5822416"/>
            <a:ext cx="656279"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sp>
        <p:nvSpPr>
          <p:cNvPr id="2" name="Title 1"/>
          <p:cNvSpPr>
            <a:spLocks noGrp="1"/>
          </p:cNvSpPr>
          <p:nvPr>
            <p:ph type="title"/>
          </p:nvPr>
        </p:nvSpPr>
        <p:spPr>
          <a:xfrm>
            <a:off x="609600" y="304800"/>
            <a:ext cx="9144000" cy="1828800"/>
          </a:xfrm>
        </p:spPr>
        <p:txBody>
          <a:bodyPr anchor="t"/>
          <a:lstStyle>
            <a:lvl1pPr>
              <a:defRPr sz="5000"/>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7" name="Footer Placeholder 6"/>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12053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39">
          <p15:clr>
            <a:srgbClr val="FBAE40"/>
          </p15:clr>
        </p15:guide>
        <p15:guide id="3" pos="736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Option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bwMode="black">
          <a:xfrm>
            <a:off x="3360815" y="2599124"/>
            <a:ext cx="5470369" cy="1287076"/>
            <a:chOff x="4856883" y="4633091"/>
            <a:chExt cx="2787883" cy="656108"/>
          </a:xfrm>
        </p:grpSpPr>
        <p:grpSp>
          <p:nvGrpSpPr>
            <p:cNvPr id="26" name="Group 25"/>
            <p:cNvGrpSpPr/>
            <p:nvPr/>
          </p:nvGrpSpPr>
          <p:grpSpPr bwMode="black">
            <a:xfrm>
              <a:off x="5713412" y="4854308"/>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800" dirty="0"/>
              </a:p>
            </p:txBody>
          </p:sp>
        </p:grpSp>
        <p:sp>
          <p:nvSpPr>
            <p:cNvPr id="9" name="Freeform 5"/>
            <p:cNvSpPr>
              <a:spLocks noChangeAspect="1" noEditPoints="1"/>
            </p:cNvSpPr>
            <p:nvPr/>
          </p:nvSpPr>
          <p:spPr bwMode="black">
            <a:xfrm>
              <a:off x="4856883" y="4633091"/>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800" dirty="0"/>
            </a:p>
          </p:txBody>
        </p:sp>
      </p:grpSp>
      <p:sp>
        <p:nvSpPr>
          <p:cNvPr id="6" name="Date Placeholder 5"/>
          <p:cNvSpPr>
            <a:spLocks noGrp="1"/>
          </p:cNvSpPr>
          <p:nvPr>
            <p:ph type="dt" sz="half" idx="10"/>
          </p:nvPr>
        </p:nvSpPr>
        <p:spPr/>
        <p:txBody>
          <a:bodyPr/>
          <a:lstStyle>
            <a:lvl1pPr>
              <a:defRPr>
                <a:solidFill>
                  <a:schemeClr val="tx1"/>
                </a:solidFill>
              </a:defRPr>
            </a:lvl1pPr>
          </a:lstStyle>
          <a:p>
            <a:fld id="{4D5A803B-2411-42AB-9040-AFD04F46E49C}" type="datetime1">
              <a:rPr lang="en-US" smtClean="0"/>
              <a:t>5/17/2022</a:t>
            </a:fld>
            <a:endParaRPr lang="en-US" dirty="0"/>
          </a:p>
        </p:txBody>
      </p:sp>
      <p:sp>
        <p:nvSpPr>
          <p:cNvPr id="7" name="Footer Placeholder 6"/>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4164541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65280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70464" y="304801"/>
            <a:ext cx="1011936"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304801"/>
            <a:ext cx="9652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D5A803B-2411-42AB-9040-AFD04F46E49C}" type="datetime1">
              <a:rPr lang="en-US" smtClean="0"/>
              <a:t>5/17/2022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DE720E-C72B-42F0-AD69-52D60E3C605E}" type="slidenum">
              <a:rPr lang="en-US" smtClean="0"/>
              <a:pPr/>
              <a:t>‹#›</a:t>
            </a:fld>
            <a:endParaRPr lang="en-US" dirty="0"/>
          </a:p>
        </p:txBody>
      </p:sp>
    </p:spTree>
    <p:extLst>
      <p:ext uri="{BB962C8B-B14F-4D97-AF65-F5344CB8AC3E}">
        <p14:creationId xmlns:p14="http://schemas.microsoft.com/office/powerpoint/2010/main" val="316315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B2EC-CFA9-41A5-8377-1B522C1D66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DFFA2-7867-44E8-B6CB-5F86D2D1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121D1E-F39D-4F9F-A28A-C43A36C671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50DAEF-72E5-4350-B0CD-EEAC29C701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65C99B-088B-4E47-8FD3-90CBB58CB6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E9B7CF-F125-4721-ACB6-6D0280AE978F}"/>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8" name="Footer Placeholder 7">
            <a:extLst>
              <a:ext uri="{FF2B5EF4-FFF2-40B4-BE49-F238E27FC236}">
                <a16:creationId xmlns:a16="http://schemas.microsoft.com/office/drawing/2014/main" id="{A2053326-56E8-4F46-AB08-DEAF350504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40E95F-2FB8-4AF3-8C33-F2AE45246AC8}"/>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343631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3FD6-17FD-48B2-9B1D-A751B8393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DFC67F-0EB2-4CF6-8CCB-16DBA3A381B1}"/>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4" name="Footer Placeholder 3">
            <a:extLst>
              <a:ext uri="{FF2B5EF4-FFF2-40B4-BE49-F238E27FC236}">
                <a16:creationId xmlns:a16="http://schemas.microsoft.com/office/drawing/2014/main" id="{161736E6-5B20-41D3-8BB7-F57B5A050F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27CD0C-8396-4619-A603-8827021E0CA0}"/>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32789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F369A-B651-4966-9614-AFCB569C4E28}"/>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3" name="Footer Placeholder 2">
            <a:extLst>
              <a:ext uri="{FF2B5EF4-FFF2-40B4-BE49-F238E27FC236}">
                <a16:creationId xmlns:a16="http://schemas.microsoft.com/office/drawing/2014/main" id="{37266152-CA55-44C8-A920-FE1D514BB0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1F57A1-8820-4594-91E8-F9D101AC08B1}"/>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136938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92F1-4902-4DF8-A36D-53E9A11F2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5B655D-66F5-442E-B064-61C41F042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565D06-7CC2-4174-9AC3-B6B107472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C159E-E2DB-4683-BF87-9B11A1A8691F}"/>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6" name="Footer Placeholder 5">
            <a:extLst>
              <a:ext uri="{FF2B5EF4-FFF2-40B4-BE49-F238E27FC236}">
                <a16:creationId xmlns:a16="http://schemas.microsoft.com/office/drawing/2014/main" id="{46A4F261-394E-4E74-9B72-BBCE64325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08-23BC-4AF4-9268-C436B702761E}"/>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217416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13FB1-61D8-4B41-80E2-2A836E1AC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FED267-9BCA-4BEF-9A16-3306E5305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F2A02A-CFEF-40C5-B39F-EFD5B1C12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4457F-F17C-4BF3-B772-80DF0BA47530}"/>
              </a:ext>
            </a:extLst>
          </p:cNvPr>
          <p:cNvSpPr>
            <a:spLocks noGrp="1"/>
          </p:cNvSpPr>
          <p:nvPr>
            <p:ph type="dt" sz="half" idx="10"/>
          </p:nvPr>
        </p:nvSpPr>
        <p:spPr/>
        <p:txBody>
          <a:bodyPr/>
          <a:lstStyle/>
          <a:p>
            <a:fld id="{4E69FE87-729F-45BD-9E77-0FD73452C517}" type="datetimeFigureOut">
              <a:rPr lang="en-US" smtClean="0"/>
              <a:t>5/17/2022</a:t>
            </a:fld>
            <a:endParaRPr lang="en-US"/>
          </a:p>
        </p:txBody>
      </p:sp>
      <p:sp>
        <p:nvSpPr>
          <p:cNvPr id="6" name="Footer Placeholder 5">
            <a:extLst>
              <a:ext uri="{FF2B5EF4-FFF2-40B4-BE49-F238E27FC236}">
                <a16:creationId xmlns:a16="http://schemas.microsoft.com/office/drawing/2014/main" id="{70A0D37A-9228-490F-B66F-31DBF1F95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CAE97-0956-4DCF-A132-CC90BE707AA5}"/>
              </a:ext>
            </a:extLst>
          </p:cNvPr>
          <p:cNvSpPr>
            <a:spLocks noGrp="1"/>
          </p:cNvSpPr>
          <p:nvPr>
            <p:ph type="sldNum" sz="quarter" idx="12"/>
          </p:nvPr>
        </p:nvSpPr>
        <p:spPr/>
        <p:txBody>
          <a:bodyPr/>
          <a:lstStyle/>
          <a:p>
            <a:fld id="{90850706-3E87-450A-8E4D-D9377A05E7E0}" type="slidenum">
              <a:rPr lang="en-US" smtClean="0"/>
              <a:t>‹#›</a:t>
            </a:fld>
            <a:endParaRPr lang="en-US"/>
          </a:p>
        </p:txBody>
      </p:sp>
    </p:spTree>
    <p:extLst>
      <p:ext uri="{BB962C8B-B14F-4D97-AF65-F5344CB8AC3E}">
        <p14:creationId xmlns:p14="http://schemas.microsoft.com/office/powerpoint/2010/main" val="1962230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A417F4-17AB-49FC-ADD8-845DD8C195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5CE38C-CEF1-4B6C-AF1B-7804A1FB8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90826-56E2-481B-B5C1-67CAD3AC0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9FE87-729F-45BD-9E77-0FD73452C517}" type="datetimeFigureOut">
              <a:rPr lang="en-US" smtClean="0"/>
              <a:t>5/17/2022</a:t>
            </a:fld>
            <a:endParaRPr lang="en-US"/>
          </a:p>
        </p:txBody>
      </p:sp>
      <p:sp>
        <p:nvSpPr>
          <p:cNvPr id="5" name="Footer Placeholder 4">
            <a:extLst>
              <a:ext uri="{FF2B5EF4-FFF2-40B4-BE49-F238E27FC236}">
                <a16:creationId xmlns:a16="http://schemas.microsoft.com/office/drawing/2014/main" id="{4CDB6FCB-FE12-4382-9158-29B7E1E33A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F0152-009E-45CC-AA10-C74E8866B1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50706-3E87-450A-8E4D-D9377A05E7E0}" type="slidenum">
              <a:rPr lang="en-US" smtClean="0"/>
              <a:t>‹#›</a:t>
            </a:fld>
            <a:endParaRPr lang="en-US"/>
          </a:p>
        </p:txBody>
      </p:sp>
    </p:spTree>
    <p:extLst>
      <p:ext uri="{BB962C8B-B14F-4D97-AF65-F5344CB8AC3E}">
        <p14:creationId xmlns:p14="http://schemas.microsoft.com/office/powerpoint/2010/main" val="1325261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1" cy="762000"/>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609600" y="1295401"/>
            <a:ext cx="10972801"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83201" y="6478524"/>
            <a:ext cx="812800"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fld id="{4D5A803B-2411-42AB-9040-AFD04F46E49C}" type="datetime1">
              <a:rPr lang="en-US" smtClean="0"/>
              <a:t>5/17/2022</a:t>
            </a:fld>
            <a:endParaRPr lang="en-US" dirty="0"/>
          </a:p>
        </p:txBody>
      </p:sp>
      <p:sp>
        <p:nvSpPr>
          <p:cNvPr id="5" name="Footer Placeholder 4"/>
          <p:cNvSpPr>
            <a:spLocks noGrp="1"/>
          </p:cNvSpPr>
          <p:nvPr>
            <p:ph type="ftr" sz="quarter" idx="3"/>
          </p:nvPr>
        </p:nvSpPr>
        <p:spPr>
          <a:xfrm>
            <a:off x="609599" y="6478524"/>
            <a:ext cx="4573191"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endParaRPr lang="en-US" dirty="0"/>
          </a:p>
        </p:txBody>
      </p:sp>
      <p:sp>
        <p:nvSpPr>
          <p:cNvPr id="6" name="Slide Number Placeholder 5"/>
          <p:cNvSpPr>
            <a:spLocks noGrp="1"/>
          </p:cNvSpPr>
          <p:nvPr>
            <p:ph type="sldNum" sz="quarter" idx="4"/>
          </p:nvPr>
        </p:nvSpPr>
        <p:spPr>
          <a:xfrm>
            <a:off x="211667" y="6478524"/>
            <a:ext cx="304800" cy="219456"/>
          </a:xfrm>
          <a:prstGeom prst="rect">
            <a:avLst/>
          </a:prstGeom>
        </p:spPr>
        <p:txBody>
          <a:bodyPr vert="horz" wrap="none" lIns="0" tIns="0" rIns="0" bIns="0" rtlCol="0" anchor="b" anchorCtr="0"/>
          <a:lstStyle>
            <a:lvl1pPr algn="r">
              <a:defRPr sz="700">
                <a:solidFill>
                  <a:schemeClr val="bg2">
                    <a:lumMod val="75000"/>
                  </a:schemeClr>
                </a:solidFill>
              </a:defRPr>
            </a:lvl1pPr>
          </a:lstStyle>
          <a:p>
            <a:fld id="{00DE720E-C72B-42F0-AD69-52D60E3C605E}" type="slidenum">
              <a:rPr lang="en-US" smtClean="0"/>
              <a:pPr/>
              <a:t>‹#›</a:t>
            </a:fld>
            <a:endParaRPr lang="en-US" dirty="0"/>
          </a:p>
        </p:txBody>
      </p:sp>
      <p:sp>
        <p:nvSpPr>
          <p:cNvPr id="11" name="logo"/>
          <p:cNvSpPr>
            <a:spLocks noChangeAspect="1" noEditPoints="1"/>
          </p:cNvSpPr>
          <p:nvPr/>
        </p:nvSpPr>
        <p:spPr bwMode="black">
          <a:xfrm>
            <a:off x="11589758" y="6321203"/>
            <a:ext cx="356709"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8574520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4.xml"/><Relationship Id="rId16" Type="http://schemas.openxmlformats.org/officeDocument/2006/relationships/image" Target="../media/image35.png"/><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hyperlink" Target="https://www.hpmarket.cz/product.asp?ccode=hp-pavilion-1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10507"/>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687A1EA6-6527-419F-AEC9-F038E0B19454}"/>
              </a:ext>
            </a:extLst>
          </p:cNvPr>
          <p:cNvCxnSpPr>
            <a:cxnSpLocks/>
          </p:cNvCxnSpPr>
          <p:nvPr/>
        </p:nvCxnSpPr>
        <p:spPr>
          <a:xfrm>
            <a:off x="2705493" y="485369"/>
            <a:ext cx="8310643"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9" name="Parallelogram 1">
            <a:extLst>
              <a:ext uri="{FF2B5EF4-FFF2-40B4-BE49-F238E27FC236}">
                <a16:creationId xmlns:a16="http://schemas.microsoft.com/office/drawing/2014/main" id="{6870CAE8-4671-4301-8ACC-A0DA30FA5FEB}"/>
              </a:ext>
            </a:extLst>
          </p:cNvPr>
          <p:cNvSpPr/>
          <p:nvPr/>
        </p:nvSpPr>
        <p:spPr>
          <a:xfrm>
            <a:off x="4445129" y="0"/>
            <a:ext cx="8481294" cy="6858000"/>
          </a:xfrm>
          <a:custGeom>
            <a:avLst/>
            <a:gdLst>
              <a:gd name="connsiteX0" fmla="*/ 0 w 7150608"/>
              <a:gd name="connsiteY0" fmla="*/ 6858000 h 6858000"/>
              <a:gd name="connsiteX1" fmla="*/ 1714500 w 7150608"/>
              <a:gd name="connsiteY1" fmla="*/ 0 h 6858000"/>
              <a:gd name="connsiteX2" fmla="*/ 7150608 w 7150608"/>
              <a:gd name="connsiteY2" fmla="*/ 0 h 6858000"/>
              <a:gd name="connsiteX3" fmla="*/ 5436108 w 7150608"/>
              <a:gd name="connsiteY3" fmla="*/ 6858000 h 6858000"/>
              <a:gd name="connsiteX4" fmla="*/ 0 w 7150608"/>
              <a:gd name="connsiteY4" fmla="*/ 6858000 h 6858000"/>
              <a:gd name="connsiteX0" fmla="*/ 0 w 7203948"/>
              <a:gd name="connsiteY0" fmla="*/ 6858000 h 6858000"/>
              <a:gd name="connsiteX1" fmla="*/ 1714500 w 7203948"/>
              <a:gd name="connsiteY1" fmla="*/ 0 h 6858000"/>
              <a:gd name="connsiteX2" fmla="*/ 7150608 w 7203948"/>
              <a:gd name="connsiteY2" fmla="*/ 0 h 6858000"/>
              <a:gd name="connsiteX3" fmla="*/ 7203948 w 7203948"/>
              <a:gd name="connsiteY3" fmla="*/ 6851904 h 6858000"/>
              <a:gd name="connsiteX4" fmla="*/ 0 w 7203948"/>
              <a:gd name="connsiteY4" fmla="*/ 6858000 h 6858000"/>
              <a:gd name="connsiteX0" fmla="*/ 0 w 7223760"/>
              <a:gd name="connsiteY0" fmla="*/ 6858000 h 6858000"/>
              <a:gd name="connsiteX1" fmla="*/ 1714500 w 7223760"/>
              <a:gd name="connsiteY1" fmla="*/ 0 h 6858000"/>
              <a:gd name="connsiteX2" fmla="*/ 7223760 w 7223760"/>
              <a:gd name="connsiteY2" fmla="*/ 0 h 6858000"/>
              <a:gd name="connsiteX3" fmla="*/ 7203948 w 7223760"/>
              <a:gd name="connsiteY3" fmla="*/ 6851904 h 6858000"/>
              <a:gd name="connsiteX4" fmla="*/ 0 w 72237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3760" h="6858000">
                <a:moveTo>
                  <a:pt x="0" y="6858000"/>
                </a:moveTo>
                <a:lnTo>
                  <a:pt x="1714500" y="0"/>
                </a:lnTo>
                <a:lnTo>
                  <a:pt x="7223760" y="0"/>
                </a:lnTo>
                <a:lnTo>
                  <a:pt x="7203948" y="6851904"/>
                </a:lnTo>
                <a:lnTo>
                  <a:pt x="0" y="685800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cs-CZ" sz="2800" dirty="0">
                <a:latin typeface="Arial" panose="020B0604020202020204" pitchFamily="34" charset="0"/>
                <a:cs typeface="Arial" panose="020B0604020202020204" pitchFamily="34" charset="0"/>
              </a:rPr>
              <a:t>             </a:t>
            </a:r>
          </a:p>
          <a:p>
            <a:pPr algn="ctr">
              <a:lnSpc>
                <a:spcPct val="90000"/>
              </a:lnSpc>
            </a:pPr>
            <a:r>
              <a:rPr lang="cs-CZ" sz="2800" dirty="0">
                <a:latin typeface="Arial" panose="020B0604020202020204" pitchFamily="34" charset="0"/>
                <a:cs typeface="Arial" panose="020B0604020202020204" pitchFamily="34" charset="0"/>
              </a:rPr>
              <a:t>            NOTEBOOK, KTERÝ MĚNÍ PRAVIDLA HRY</a:t>
            </a:r>
            <a:endParaRPr lang="en-US" sz="2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2565634-6CE1-4150-9614-316B7FA4A16A}"/>
              </a:ext>
            </a:extLst>
          </p:cNvPr>
          <p:cNvSpPr/>
          <p:nvPr/>
        </p:nvSpPr>
        <p:spPr>
          <a:xfrm>
            <a:off x="6972348" y="2208563"/>
            <a:ext cx="5141095" cy="110693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126">
              <a:lnSpc>
                <a:spcPct val="90000"/>
              </a:lnSpc>
              <a:defRPr/>
            </a:pPr>
            <a:r>
              <a:rPr lang="en-US" sz="3600" b="1" dirty="0">
                <a:solidFill>
                  <a:schemeClr val="bg1"/>
                </a:solidFill>
                <a:latin typeface="Arial" panose="020B0604020202020204" pitchFamily="34" charset="0"/>
                <a:cs typeface="Arial" panose="020B0604020202020204" pitchFamily="34" charset="0"/>
              </a:rPr>
              <a:t>HP Pavilion Aero</a:t>
            </a:r>
            <a:r>
              <a:rPr lang="cs-CZ" sz="3600" b="1" dirty="0">
                <a:solidFill>
                  <a:schemeClr val="bg1"/>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13’’</a:t>
            </a:r>
            <a:r>
              <a:rPr lang="en-US" sz="2400" dirty="0">
                <a:solidFill>
                  <a:schemeClr val="bg1"/>
                </a:solidFill>
                <a:latin typeface="Arial" panose="020B0604020202020204" pitchFamily="34" charset="0"/>
                <a:cs typeface="Arial" panose="020B0604020202020204" pitchFamily="34" charset="0"/>
              </a:rPr>
              <a:t> </a:t>
            </a:r>
            <a:endParaRPr lang="en-US" sz="3600" b="1" dirty="0">
              <a:solidFill>
                <a:schemeClr val="bg1"/>
              </a:solidFill>
              <a:latin typeface="Arial" panose="020B0604020202020204" pitchFamily="34" charset="0"/>
              <a:cs typeface="Arial" panose="020B0604020202020204" pitchFamily="34" charset="0"/>
            </a:endParaRPr>
          </a:p>
        </p:txBody>
      </p:sp>
      <p:pic>
        <p:nvPicPr>
          <p:cNvPr id="13" name="Picture 12" descr="A picture containing text, electronics, computer&#10;&#10;Description automatically generated">
            <a:extLst>
              <a:ext uri="{FF2B5EF4-FFF2-40B4-BE49-F238E27FC236}">
                <a16:creationId xmlns:a16="http://schemas.microsoft.com/office/drawing/2014/main" id="{BDD493CC-A7A4-439F-8267-D0B113B5B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08"/>
          <a:stretch/>
        </p:blipFill>
        <p:spPr>
          <a:xfrm>
            <a:off x="-296312" y="731351"/>
            <a:ext cx="6965168" cy="5612023"/>
          </a:xfrm>
          <a:prstGeom prst="rect">
            <a:avLst/>
          </a:prstGeom>
        </p:spPr>
      </p:pic>
      <p:sp>
        <p:nvSpPr>
          <p:cNvPr id="7" name="Rectangle 6">
            <a:extLst>
              <a:ext uri="{FF2B5EF4-FFF2-40B4-BE49-F238E27FC236}">
                <a16:creationId xmlns:a16="http://schemas.microsoft.com/office/drawing/2014/main" id="{CC24213E-8DD4-43A0-A718-5E92BBDDA36D}"/>
              </a:ext>
            </a:extLst>
          </p:cNvPr>
          <p:cNvSpPr/>
          <p:nvPr/>
        </p:nvSpPr>
        <p:spPr>
          <a:xfrm>
            <a:off x="7685668" y="5751063"/>
            <a:ext cx="5321611" cy="110693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defRPr/>
            </a:pPr>
            <a:r>
              <a:rPr lang="cs-CZ" sz="2000" b="1" dirty="0">
                <a:solidFill>
                  <a:schemeClr val="bg1"/>
                </a:solidFill>
                <a:latin typeface="Arial" panose="020B0604020202020204" pitchFamily="34" charset="0"/>
                <a:cs typeface="Arial" panose="020B0604020202020204" pitchFamily="34" charset="0"/>
              </a:rPr>
              <a:t>Karel Kotík, 21.04.2022</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15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lang="cs-CZ" sz="2800" dirty="0">
                <a:solidFill>
                  <a:schemeClr val="accent1"/>
                </a:solidFill>
                <a:latin typeface="Arial" panose="020B0604020202020204" pitchFamily="34" charset="0"/>
                <a:cs typeface="Arial" panose="020B0604020202020204" pitchFamily="34" charset="0"/>
              </a:rPr>
              <a:t>Výkonný díky procesorům </a:t>
            </a:r>
            <a:r>
              <a:rPr lang="en-US" sz="2800" dirty="0">
                <a:solidFill>
                  <a:srgbClr val="0096D6"/>
                </a:solidFill>
                <a:latin typeface="Arial" panose="020B0604020202020204" pitchFamily="34" charset="0"/>
                <a:cs typeface="Arial" panose="020B0604020202020204" pitchFamily="34" charset="0"/>
              </a:rPr>
              <a:t>AMD </a:t>
            </a:r>
            <a:r>
              <a:rPr lang="en-GB" sz="2800" dirty="0">
                <a:latin typeface="Arial" panose="020B0604020202020204" pitchFamily="34" charset="0"/>
                <a:cs typeface="Arial" panose="020B0604020202020204" pitchFamily="34" charset="0"/>
              </a:rPr>
              <a:t> </a:t>
            </a:r>
            <a:r>
              <a:rPr lang="en-GB" sz="2800" dirty="0">
                <a:solidFill>
                  <a:srgbClr val="0096D6"/>
                </a:solidFill>
                <a:latin typeface="Arial" panose="020B0604020202020204" pitchFamily="34" charset="0"/>
                <a:cs typeface="Arial" panose="020B0604020202020204" pitchFamily="34" charset="0"/>
              </a:rPr>
              <a:t>RYZEN™ </a:t>
            </a:r>
            <a:r>
              <a:rPr lang="cs-CZ" sz="2800" dirty="0">
                <a:solidFill>
                  <a:srgbClr val="0096D6"/>
                </a:solidFill>
                <a:latin typeface="Arial" panose="020B0604020202020204" pitchFamily="34" charset="0"/>
                <a:cs typeface="Arial" panose="020B0604020202020204" pitchFamily="34" charset="0"/>
              </a:rPr>
              <a:t>řady </a:t>
            </a:r>
            <a:r>
              <a:rPr lang="en-US" sz="2800" dirty="0">
                <a:solidFill>
                  <a:srgbClr val="0096D6"/>
                </a:solidFill>
                <a:latin typeface="Arial" panose="020B0604020202020204" pitchFamily="34" charset="0"/>
                <a:cs typeface="Arial" panose="020B0604020202020204" pitchFamily="34" charset="0"/>
              </a:rPr>
              <a:t>5000</a:t>
            </a:r>
            <a:endParaRPr kumimoji="0" lang="en-US" sz="2800" b="0" i="0" u="none" strike="noStrike" kern="1200" spc="0" normalizeH="0" noProof="0" dirty="0">
              <a:ln>
                <a:noFill/>
              </a:ln>
              <a:solidFill>
                <a:schemeClr val="accent1"/>
              </a:solidFill>
              <a:effectLst/>
              <a:uLnTx/>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B457916-BDBA-4343-A504-0B9D0111D6C0}"/>
              </a:ext>
            </a:extLst>
          </p:cNvPr>
          <p:cNvCxnSpPr>
            <a:cxnSpLocks/>
          </p:cNvCxnSpPr>
          <p:nvPr/>
        </p:nvCxnSpPr>
        <p:spPr>
          <a:xfrm>
            <a:off x="2724346" y="480665"/>
            <a:ext cx="9004725"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A62AD017-0652-4227-991F-964BB32B9DC2}"/>
              </a:ext>
            </a:extLst>
          </p:cNvPr>
          <p:cNvGraphicFramePr>
            <a:graphicFrameLocks noGrp="1"/>
          </p:cNvGraphicFramePr>
          <p:nvPr>
            <p:extLst>
              <p:ext uri="{D42A27DB-BD31-4B8C-83A1-F6EECF244321}">
                <p14:modId xmlns:p14="http://schemas.microsoft.com/office/powerpoint/2010/main" val="941873955"/>
              </p:ext>
            </p:extLst>
          </p:nvPr>
        </p:nvGraphicFramePr>
        <p:xfrm>
          <a:off x="880339" y="4735065"/>
          <a:ext cx="3695740" cy="1349880"/>
        </p:xfrm>
        <a:graphic>
          <a:graphicData uri="http://schemas.openxmlformats.org/drawingml/2006/table">
            <a:tbl>
              <a:tblPr firstRow="1" bandRow="1">
                <a:tableStyleId>{5C22544A-7EE6-4342-B048-85BDC9FD1C3A}</a:tableStyleId>
              </a:tblPr>
              <a:tblGrid>
                <a:gridCol w="1145014">
                  <a:extLst>
                    <a:ext uri="{9D8B030D-6E8A-4147-A177-3AD203B41FA5}">
                      <a16:colId xmlns:a16="http://schemas.microsoft.com/office/drawing/2014/main" val="1251577802"/>
                    </a:ext>
                  </a:extLst>
                </a:gridCol>
                <a:gridCol w="2550726">
                  <a:extLst>
                    <a:ext uri="{9D8B030D-6E8A-4147-A177-3AD203B41FA5}">
                      <a16:colId xmlns:a16="http://schemas.microsoft.com/office/drawing/2014/main" val="3036606982"/>
                    </a:ext>
                  </a:extLst>
                </a:gridCol>
              </a:tblGrid>
              <a:tr h="343217">
                <a:tc>
                  <a:txBody>
                    <a:bodyPr/>
                    <a:lstStyle/>
                    <a:p>
                      <a:r>
                        <a:rPr lang="en-US" sz="1200" b="0" dirty="0">
                          <a:solidFill>
                            <a:schemeClr val="bg1"/>
                          </a:solidFill>
                          <a:latin typeface="+mn-lt"/>
                        </a:rPr>
                        <a:t>CPU</a:t>
                      </a:r>
                    </a:p>
                  </a:txBody>
                  <a:tcPr marL="51435" marR="51435" marT="25718" marB="2571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spcAft>
                          <a:spcPts val="0"/>
                        </a:spcAft>
                      </a:pPr>
                      <a:r>
                        <a:rPr lang="en-GB" sz="1000" b="0" i="0" kern="1200" dirty="0">
                          <a:solidFill>
                            <a:schemeClr val="bg1"/>
                          </a:solidFill>
                          <a:latin typeface="Gotham Black" pitchFamily="2" charset="0"/>
                          <a:ea typeface="+mn-ea"/>
                          <a:cs typeface="+mn-cs"/>
                        </a:rPr>
                        <a:t>AMD Ryzen™ 5000 U-Series Mobile Processors (Cezanne U)</a:t>
                      </a:r>
                    </a:p>
                  </a:txBody>
                  <a:tcPr marL="51435" marR="51435" marT="26035" marB="26035">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31924033"/>
                  </a:ext>
                </a:extLst>
              </a:tr>
              <a:tr h="496505">
                <a:tc>
                  <a:txBody>
                    <a:bodyPr/>
                    <a:lstStyle/>
                    <a:p>
                      <a:r>
                        <a:rPr lang="en-US" sz="1200" b="1" i="0" dirty="0">
                          <a:solidFill>
                            <a:schemeClr val="tx1">
                              <a:lumMod val="75000"/>
                              <a:lumOff val="25000"/>
                            </a:schemeClr>
                          </a:solidFill>
                          <a:latin typeface="HP Simplified Light" charset="0"/>
                          <a:ea typeface="HP Simplified Light" charset="0"/>
                          <a:cs typeface="HP Simplified Light" charset="0"/>
                        </a:rPr>
                        <a:t>Ryzen 7</a:t>
                      </a:r>
                      <a:endParaRPr lang="mr-IN" sz="1200" b="1" i="0" strike="sngStrike">
                        <a:solidFill>
                          <a:schemeClr val="tx1">
                            <a:lumMod val="75000"/>
                            <a:lumOff val="25000"/>
                          </a:schemeClr>
                        </a:solidFill>
                        <a:latin typeface="HP Simplified Light" charset="0"/>
                        <a:ea typeface="HP Simplified Light" charset="0"/>
                        <a:cs typeface="HP Simplified Light" charset="0"/>
                      </a:endParaRPr>
                    </a:p>
                  </a:txBody>
                  <a:tcPr marL="51435" marR="51435" marT="25718" marB="25718">
                    <a:lnL w="12700" cmpd="sng">
                      <a:noFill/>
                    </a:lnL>
                    <a:lnR w="12700" cmpd="sng">
                      <a:noFill/>
                    </a:lnR>
                    <a:lnT w="381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lang="en-US" sz="1050" b="1" i="0" dirty="0">
                          <a:solidFill>
                            <a:schemeClr val="tx1">
                              <a:lumMod val="75000"/>
                              <a:lumOff val="25000"/>
                            </a:schemeClr>
                          </a:solidFill>
                          <a:latin typeface="HP Simplified Light" charset="0"/>
                          <a:ea typeface="HP Simplified Light" charset="0"/>
                          <a:cs typeface="HP Simplified Light" charset="0"/>
                        </a:rPr>
                        <a:t>Ryzen 7 5800U</a:t>
                      </a:r>
                    </a:p>
                    <a:p>
                      <a:pPr marL="0" marR="0" lvl="0" indent="0" algn="r" defTabSz="457189"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HP Simplified Light" charset="0"/>
                          <a:ea typeface="HP Simplified Light" charset="0"/>
                          <a:cs typeface="HP Simplified Light" charset="0"/>
                        </a:rPr>
                        <a:t>8 core, </a:t>
                      </a:r>
                      <a:r>
                        <a:rPr lang="en-US" sz="1000" b="0" i="0" kern="1200" dirty="0">
                          <a:solidFill>
                            <a:schemeClr val="tx1">
                              <a:lumMod val="75000"/>
                              <a:lumOff val="25000"/>
                            </a:schemeClr>
                          </a:solidFill>
                          <a:latin typeface="HP Simplified Light" charset="0"/>
                          <a:ea typeface="HP Simplified Light" charset="0"/>
                          <a:cs typeface="HP Simplified Light" charset="0"/>
                        </a:rPr>
                        <a:t>16 thread, </a:t>
                      </a:r>
                      <a:r>
                        <a:rPr lang="en-US" sz="1000" b="0" i="0" kern="1200" dirty="0">
                          <a:solidFill>
                            <a:schemeClr val="accent1"/>
                          </a:solidFill>
                          <a:latin typeface="HP Simplified Light" charset="0"/>
                          <a:ea typeface="HP Simplified Light" charset="0"/>
                          <a:cs typeface="HP Simplified Light" charset="0"/>
                        </a:rPr>
                        <a:t>20MB</a:t>
                      </a:r>
                      <a:r>
                        <a:rPr lang="en-US" sz="1000" b="0" i="0" kern="1200" dirty="0">
                          <a:solidFill>
                            <a:schemeClr val="tx1">
                              <a:lumMod val="75000"/>
                              <a:lumOff val="25000"/>
                            </a:schemeClr>
                          </a:solidFill>
                          <a:latin typeface="HP Simplified Light" charset="0"/>
                          <a:ea typeface="HP Simplified Light" charset="0"/>
                          <a:cs typeface="HP Simplified Light" charset="0"/>
                        </a:rPr>
                        <a:t> Cache, Up to </a:t>
                      </a:r>
                      <a:r>
                        <a:rPr lang="en-US" sz="1000" b="0" i="0" kern="1200" dirty="0">
                          <a:solidFill>
                            <a:schemeClr val="accent1"/>
                          </a:solidFill>
                          <a:latin typeface="HP Simplified Light" charset="0"/>
                          <a:ea typeface="HP Simplified Light" charset="0"/>
                          <a:cs typeface="HP Simplified Light" charset="0"/>
                        </a:rPr>
                        <a:t>4.4</a:t>
                      </a:r>
                      <a:r>
                        <a:rPr lang="en-US" sz="1000" b="0" i="0" kern="1200" dirty="0">
                          <a:solidFill>
                            <a:schemeClr val="tx1">
                              <a:lumMod val="75000"/>
                              <a:lumOff val="25000"/>
                            </a:schemeClr>
                          </a:solidFill>
                          <a:latin typeface="HP Simplified Light" charset="0"/>
                          <a:ea typeface="HP Simplified Light" charset="0"/>
                          <a:cs typeface="HP Simplified Light" charset="0"/>
                        </a:rPr>
                        <a:t> GHz</a:t>
                      </a:r>
                    </a:p>
                  </a:txBody>
                  <a:tcPr marL="51435" marR="51435" marT="25718" marB="25718">
                    <a:lnL w="12700" cmpd="sng">
                      <a:noFill/>
                    </a:lnL>
                    <a:lnR w="12700" cmpd="sng">
                      <a:noFill/>
                    </a:lnR>
                    <a:lnT w="381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0906402"/>
                  </a:ext>
                </a:extLst>
              </a:tr>
              <a:tr h="496505">
                <a:tc>
                  <a:txBody>
                    <a:bodyPr/>
                    <a:lstStyle/>
                    <a:p>
                      <a:r>
                        <a:rPr lang="it-IT" sz="1200" b="1" i="0">
                          <a:solidFill>
                            <a:schemeClr val="tx1">
                              <a:lumMod val="75000"/>
                              <a:lumOff val="25000"/>
                            </a:schemeClr>
                          </a:solidFill>
                          <a:latin typeface="HP Simplified Light" charset="0"/>
                          <a:ea typeface="HP Simplified Light" charset="0"/>
                          <a:cs typeface="HP Simplified Light" charset="0"/>
                        </a:rPr>
                        <a:t>Ryzen 5 </a:t>
                      </a:r>
                    </a:p>
                  </a:txBody>
                  <a:tcPr marL="51435" marR="51435" marT="25718" marB="25718">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lang="en-US" sz="1050" b="1" i="0" kern="1200" dirty="0">
                          <a:solidFill>
                            <a:schemeClr val="tx1">
                              <a:lumMod val="75000"/>
                              <a:lumOff val="25000"/>
                            </a:schemeClr>
                          </a:solidFill>
                          <a:latin typeface="HP Simplified Light" charset="0"/>
                          <a:ea typeface="HP Simplified Light" charset="0"/>
                          <a:cs typeface="HP Simplified Light" charset="0"/>
                        </a:rPr>
                        <a:t>Ryzen 5 5600U</a:t>
                      </a:r>
                    </a:p>
                    <a:p>
                      <a:pPr marL="0" marR="0" lvl="0" indent="0" algn="r" defTabSz="457189" rtl="0" eaLnBrk="1" fontAlgn="auto" latinLnBrk="0" hangingPunct="1">
                        <a:lnSpc>
                          <a:spcPct val="100000"/>
                        </a:lnSpc>
                        <a:spcBef>
                          <a:spcPts val="0"/>
                        </a:spcBef>
                        <a:spcAft>
                          <a:spcPts val="0"/>
                        </a:spcAft>
                        <a:buClrTx/>
                        <a:buSzTx/>
                        <a:buFontTx/>
                        <a:buNone/>
                        <a:tabLst/>
                        <a:defRPr/>
                      </a:pPr>
                      <a:r>
                        <a:rPr lang="en-US" sz="1000" b="0" i="0" dirty="0">
                          <a:solidFill>
                            <a:schemeClr val="tx1">
                              <a:lumMod val="75000"/>
                              <a:lumOff val="25000"/>
                            </a:schemeClr>
                          </a:solidFill>
                          <a:latin typeface="HP Simplified Light" charset="0"/>
                          <a:ea typeface="HP Simplified Light" charset="0"/>
                          <a:cs typeface="HP Simplified Light" charset="0"/>
                        </a:rPr>
                        <a:t>6 core, </a:t>
                      </a:r>
                      <a:r>
                        <a:rPr lang="en-US" sz="1000" b="0" i="0" kern="1200" dirty="0">
                          <a:solidFill>
                            <a:schemeClr val="tx1">
                              <a:lumMod val="75000"/>
                              <a:lumOff val="25000"/>
                            </a:schemeClr>
                          </a:solidFill>
                          <a:latin typeface="HP Simplified Light" charset="0"/>
                          <a:ea typeface="HP Simplified Light" charset="0"/>
                          <a:cs typeface="HP Simplified Light" charset="0"/>
                        </a:rPr>
                        <a:t>12 thread, </a:t>
                      </a:r>
                      <a:r>
                        <a:rPr lang="en-US" sz="1000" b="0" i="0" kern="1200" dirty="0">
                          <a:solidFill>
                            <a:schemeClr val="accent1"/>
                          </a:solidFill>
                          <a:latin typeface="HP Simplified Light" charset="0"/>
                          <a:ea typeface="HP Simplified Light" charset="0"/>
                          <a:cs typeface="HP Simplified Light" charset="0"/>
                        </a:rPr>
                        <a:t>19MB</a:t>
                      </a:r>
                      <a:r>
                        <a:rPr lang="en-US" sz="1000" b="0" i="0" kern="1200" dirty="0">
                          <a:solidFill>
                            <a:schemeClr val="tx1">
                              <a:lumMod val="75000"/>
                              <a:lumOff val="25000"/>
                            </a:schemeClr>
                          </a:solidFill>
                          <a:latin typeface="HP Simplified Light" charset="0"/>
                          <a:ea typeface="HP Simplified Light" charset="0"/>
                          <a:cs typeface="HP Simplified Light" charset="0"/>
                        </a:rPr>
                        <a:t> Cache, Up to </a:t>
                      </a:r>
                      <a:r>
                        <a:rPr lang="en-US" sz="1000" b="0" i="0" kern="1200" dirty="0">
                          <a:solidFill>
                            <a:schemeClr val="accent1"/>
                          </a:solidFill>
                          <a:latin typeface="HP Simplified Light" charset="0"/>
                          <a:ea typeface="HP Simplified Light" charset="0"/>
                          <a:cs typeface="HP Simplified Light" charset="0"/>
                        </a:rPr>
                        <a:t>4.2</a:t>
                      </a:r>
                      <a:r>
                        <a:rPr lang="en-US" sz="1000" b="0" i="0" kern="1200" dirty="0">
                          <a:solidFill>
                            <a:schemeClr val="tx1">
                              <a:lumMod val="75000"/>
                              <a:lumOff val="25000"/>
                            </a:schemeClr>
                          </a:solidFill>
                          <a:latin typeface="HP Simplified Light" charset="0"/>
                          <a:ea typeface="HP Simplified Light" charset="0"/>
                          <a:cs typeface="HP Simplified Light" charset="0"/>
                        </a:rPr>
                        <a:t> GHz</a:t>
                      </a:r>
                    </a:p>
                  </a:txBody>
                  <a:tcPr marL="51435" marR="51435" marT="25718" marB="25718">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985407"/>
                  </a:ext>
                </a:extLst>
              </a:tr>
            </a:tbl>
          </a:graphicData>
        </a:graphic>
      </p:graphicFrame>
      <p:sp>
        <p:nvSpPr>
          <p:cNvPr id="16" name="Rectangle 15">
            <a:extLst>
              <a:ext uri="{FF2B5EF4-FFF2-40B4-BE49-F238E27FC236}">
                <a16:creationId xmlns:a16="http://schemas.microsoft.com/office/drawing/2014/main" id="{0DAC7EA2-E465-49FB-B4AA-D32406E025D9}"/>
              </a:ext>
            </a:extLst>
          </p:cNvPr>
          <p:cNvSpPr/>
          <p:nvPr/>
        </p:nvSpPr>
        <p:spPr>
          <a:xfrm>
            <a:off x="462214" y="1344070"/>
            <a:ext cx="5705739" cy="28110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cs-CZ" altLang="zh-TW"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Nové možnosti</a:t>
            </a:r>
            <a:endParaRPr kumimoji="0" lang="en-US" altLang="zh-TW"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7nm </a:t>
            </a: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technologie </a:t>
            </a:r>
            <a:r>
              <a:rPr lang="cs-CZ" sz="1400" dirty="0">
                <a:solidFill>
                  <a:prstClr val="black"/>
                </a:solidFill>
                <a:latin typeface="Arial" panose="020B0604020202020204" pitchFamily="34" charset="0"/>
                <a:cs typeface="Arial" panose="020B0604020202020204" pitchFamily="34" charset="0"/>
              </a:rPr>
              <a:t>s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Zen3 </a:t>
            </a: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architekturou</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Až o 25% výkonnější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multi-thread</a:t>
            </a: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oproti předchozí generaci</a:t>
            </a:r>
          </a:p>
          <a:p>
            <a:pPr marL="285750" marR="0" lvl="0" indent="-285750" algn="l" defTabSz="9141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Až o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 </a:t>
            </a: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výkonnější grafický čip oproti předchozí generaci</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R="0" lvl="0" algn="l" defTabSz="914126" rtl="0" eaLnBrk="1" fontAlgn="auto" latinLnBrk="0" hangingPunct="1">
              <a:lnSpc>
                <a:spcPct val="100000"/>
              </a:lnSpc>
              <a:spcBef>
                <a:spcPts val="0"/>
              </a:spcBef>
              <a:spcAft>
                <a:spcPts val="800"/>
              </a:spcAft>
              <a:buClrTx/>
              <a:buSzTx/>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Vhodný </a:t>
            </a:r>
            <a:r>
              <a:rPr lang="cs-CZ" sz="1600" b="1" dirty="0">
                <a:solidFill>
                  <a:prstClr val="black"/>
                </a:solidFill>
                <a:latin typeface="Arial" panose="020B0604020202020204" pitchFamily="34" charset="0"/>
                <a:cs typeface="Arial" panose="020B0604020202020204" pitchFamily="34" charset="0"/>
              </a:rPr>
              <a:t>pro zábavu i práci</a:t>
            </a: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1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Sledujte videa v rozlišení až 4K</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indent="-285750" defTabSz="914126">
              <a:spcAft>
                <a:spcPts val="800"/>
              </a:spcAft>
              <a:buFont typeface="Arial" panose="020B0604020202020204" pitchFamily="34" charset="0"/>
              <a:buChar char="•"/>
              <a:defRPr/>
            </a:pPr>
            <a:r>
              <a:rPr lang="cs-CZ" sz="1400" dirty="0">
                <a:solidFill>
                  <a:prstClr val="black"/>
                </a:solidFill>
                <a:latin typeface="Arial" panose="020B0604020202020204" pitchFamily="34" charset="0"/>
                <a:cs typeface="Arial" panose="020B0604020202020204" pitchFamily="34" charset="0"/>
              </a:rPr>
              <a:t>Plynulé hraní ve FullHD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grafickou</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kartou</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AMD Radeon™</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Podpora</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Wi-Fi 6</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descr="A picture containing text, electronics&#10;&#10;Description automatically generated">
            <a:extLst>
              <a:ext uri="{FF2B5EF4-FFF2-40B4-BE49-F238E27FC236}">
                <a16:creationId xmlns:a16="http://schemas.microsoft.com/office/drawing/2014/main" id="{55381B38-33BE-4C6E-ACDA-F635ED9695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05" r="19948"/>
          <a:stretch/>
        </p:blipFill>
        <p:spPr>
          <a:xfrm>
            <a:off x="5784572" y="1569674"/>
            <a:ext cx="1953398" cy="1848340"/>
          </a:xfrm>
          <a:prstGeom prst="rect">
            <a:avLst/>
          </a:prstGeom>
        </p:spPr>
      </p:pic>
      <p:pic>
        <p:nvPicPr>
          <p:cNvPr id="20" name="Picture 19" descr="Graphical user interface, application&#10;&#10;Description automatically generated with medium confidence">
            <a:extLst>
              <a:ext uri="{FF2B5EF4-FFF2-40B4-BE49-F238E27FC236}">
                <a16:creationId xmlns:a16="http://schemas.microsoft.com/office/drawing/2014/main" id="{9E7435CE-BD6A-49D5-B2B0-E2FF89F1F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1099" y="6107189"/>
            <a:ext cx="1410298" cy="633268"/>
          </a:xfrm>
          <a:prstGeom prst="rect">
            <a:avLst/>
          </a:prstGeom>
        </p:spPr>
      </p:pic>
      <p:pic>
        <p:nvPicPr>
          <p:cNvPr id="21" name="Picture 20" descr="A picture containing text, electronics, computer&#10;&#10;Description automatically generated">
            <a:extLst>
              <a:ext uri="{FF2B5EF4-FFF2-40B4-BE49-F238E27FC236}">
                <a16:creationId xmlns:a16="http://schemas.microsoft.com/office/drawing/2014/main" id="{98A0DC2C-D6C1-4994-B860-B27711477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6899" y="753688"/>
            <a:ext cx="6735101" cy="5724836"/>
          </a:xfrm>
          <a:prstGeom prst="rect">
            <a:avLst/>
          </a:prstGeom>
        </p:spPr>
      </p:pic>
    </p:spTree>
    <p:extLst>
      <p:ext uri="{BB962C8B-B14F-4D97-AF65-F5344CB8AC3E}">
        <p14:creationId xmlns:p14="http://schemas.microsoft.com/office/powerpoint/2010/main" val="153784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kumimoji="0" lang="cs-CZ" sz="2800" b="0" i="0" u="none" strike="noStrike" kern="1200" spc="0" normalizeH="0" noProof="0" dirty="0">
                <a:ln>
                  <a:noFill/>
                </a:ln>
                <a:solidFill>
                  <a:schemeClr val="accent1"/>
                </a:solidFill>
                <a:effectLst/>
                <a:uLnTx/>
                <a:uFillTx/>
                <a:latin typeface="Arial" panose="020B0604020202020204" pitchFamily="34" charset="0"/>
                <a:cs typeface="Arial" panose="020B0604020202020204" pitchFamily="34" charset="0"/>
              </a:rPr>
              <a:t>Shrnutí</a:t>
            </a:r>
            <a:endParaRPr kumimoji="0" lang="en-US" sz="2800" b="0" i="0" u="none" strike="noStrike" kern="1200" spc="0" normalizeH="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1DD47CF-0B03-49C4-B82F-4A766B2E2090}"/>
              </a:ext>
            </a:extLst>
          </p:cNvPr>
          <p:cNvSpPr txBox="1"/>
          <p:nvPr/>
        </p:nvSpPr>
        <p:spPr>
          <a:xfrm>
            <a:off x="312328" y="732026"/>
            <a:ext cx="4718268" cy="5393947"/>
          </a:xfrm>
          <a:prstGeom prst="rect">
            <a:avLst/>
          </a:prstGeom>
          <a:noFill/>
        </p:spPr>
        <p:txBody>
          <a:bodyPr wrap="square" lIns="0" tIns="0" rIns="0" bIns="0" rtlCol="0">
            <a:noAutofit/>
          </a:bodyPr>
          <a:lstStyle/>
          <a:p>
            <a:pPr algn="ctr" defTabSz="914126">
              <a:defRPr/>
            </a:pPr>
            <a:endParaRPr lang="cs-CZ" sz="1400" b="1" dirty="0">
              <a:solidFill>
                <a:schemeClr val="accent1"/>
              </a:solidFill>
              <a:latin typeface="Arial" panose="020B0604020202020204" pitchFamily="34" charset="0"/>
              <a:cs typeface="Arial" panose="020B0604020202020204" pitchFamily="34" charset="0"/>
            </a:endParaRPr>
          </a:p>
          <a:p>
            <a:pPr algn="ctr" defTabSz="914126">
              <a:defRPr/>
            </a:pPr>
            <a:endParaRPr lang="cs-CZ" sz="1400" b="1" dirty="0">
              <a:solidFill>
                <a:schemeClr val="accent1"/>
              </a:solidFill>
              <a:latin typeface="Arial" panose="020B0604020202020204" pitchFamily="34" charset="0"/>
              <a:cs typeface="Arial" panose="020B0604020202020204" pitchFamily="34" charset="0"/>
            </a:endParaRPr>
          </a:p>
          <a:p>
            <a:pPr algn="ctr" defTabSz="914126">
              <a:defRPr/>
            </a:pPr>
            <a:endParaRPr lang="cs-CZ" sz="1400" b="1" dirty="0">
              <a:solidFill>
                <a:schemeClr val="accent1"/>
              </a:solidFill>
              <a:latin typeface="Arial" panose="020B0604020202020204" pitchFamily="34" charset="0"/>
              <a:cs typeface="Arial" panose="020B0604020202020204" pitchFamily="34" charset="0"/>
            </a:endParaRPr>
          </a:p>
          <a:p>
            <a:pPr algn="ctr" defTabSz="914126">
              <a:defRPr/>
            </a:pPr>
            <a:r>
              <a:rPr lang="cs-CZ" sz="1600" b="1" dirty="0">
                <a:solidFill>
                  <a:schemeClr val="accent1"/>
                </a:solidFill>
                <a:latin typeface="Arial" panose="020B0604020202020204" pitchFamily="34" charset="0"/>
                <a:cs typeface="Arial" panose="020B0604020202020204" pitchFamily="34" charset="0"/>
              </a:rPr>
              <a:t>Výkon pro každodenní zábavu i práci</a:t>
            </a:r>
            <a:endParaRPr lang="en-US" sz="1600" b="1" dirty="0">
              <a:solidFill>
                <a:schemeClr val="accent1"/>
              </a:solidFill>
              <a:latin typeface="Arial" panose="020B0604020202020204" pitchFamily="34" charset="0"/>
              <a:cs typeface="Arial" panose="020B0604020202020204" pitchFamily="34" charset="0"/>
            </a:endParaRPr>
          </a:p>
          <a:p>
            <a:pPr algn="ctr" defTabSz="914126">
              <a:defRPr/>
            </a:pPr>
            <a:r>
              <a:rPr lang="en-US" sz="1400" dirty="0">
                <a:solidFill>
                  <a:schemeClr val="tx1">
                    <a:lumMod val="65000"/>
                    <a:lumOff val="35000"/>
                  </a:schemeClr>
                </a:solidFill>
                <a:latin typeface="Arial" panose="020B0604020202020204" pitchFamily="34" charset="0"/>
                <a:cs typeface="Arial" panose="020B0604020202020204" pitchFamily="34" charset="0"/>
              </a:rPr>
              <a:t>AMD Ryzen™ 5000 U R5/R7</a:t>
            </a:r>
          </a:p>
          <a:p>
            <a:pPr algn="ctr" defTabSz="914126">
              <a:spcAft>
                <a:spcPts val="600"/>
              </a:spcAft>
              <a:defRPr/>
            </a:pPr>
            <a:r>
              <a:rPr lang="en-US" sz="1400" dirty="0">
                <a:solidFill>
                  <a:schemeClr val="tx1">
                    <a:lumMod val="65000"/>
                    <a:lumOff val="35000"/>
                  </a:schemeClr>
                </a:solidFill>
                <a:latin typeface="Arial" panose="020B0604020202020204" pitchFamily="34" charset="0"/>
                <a:cs typeface="Arial" panose="020B0604020202020204" pitchFamily="34" charset="0"/>
              </a:rPr>
              <a:t>AMD Radeon™ Graphics</a:t>
            </a:r>
            <a:br>
              <a:rPr lang="cs-CZ"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ctr" defTabSz="914126">
              <a:defRPr/>
            </a:pPr>
            <a:r>
              <a:rPr lang="cs-CZ" sz="1600" b="1" dirty="0">
                <a:solidFill>
                  <a:schemeClr val="accent1"/>
                </a:solidFill>
                <a:latin typeface="Arial" panose="020B0604020202020204" pitchFamily="34" charset="0"/>
                <a:cs typeface="Arial" panose="020B0604020202020204" pitchFamily="34" charset="0"/>
              </a:rPr>
              <a:t>Rychlý jak potřebujete</a:t>
            </a:r>
            <a:endParaRPr lang="en-US" sz="1600" b="1" dirty="0">
              <a:solidFill>
                <a:schemeClr val="accent1"/>
              </a:solidFill>
              <a:latin typeface="Arial" panose="020B0604020202020204" pitchFamily="34" charset="0"/>
              <a:cs typeface="Arial" panose="020B0604020202020204" pitchFamily="34" charset="0"/>
            </a:endParaRPr>
          </a:p>
          <a:p>
            <a:pPr algn="ctr" defTabSz="914126">
              <a:defRPr/>
            </a:pPr>
            <a:r>
              <a:rPr lang="en-US" sz="1400" dirty="0">
                <a:solidFill>
                  <a:schemeClr val="tx1">
                    <a:lumMod val="65000"/>
                    <a:lumOff val="35000"/>
                  </a:schemeClr>
                </a:solidFill>
                <a:latin typeface="Arial" panose="020B0604020202020204" pitchFamily="34" charset="0"/>
                <a:cs typeface="Arial" panose="020B0604020202020204" pitchFamily="34" charset="0"/>
              </a:rPr>
              <a:t>On-Board Dual Channel </a:t>
            </a:r>
            <a:r>
              <a:rPr lang="cs-CZ" sz="1400" dirty="0">
                <a:solidFill>
                  <a:schemeClr val="tx1">
                    <a:lumMod val="65000"/>
                    <a:lumOff val="35000"/>
                  </a:schemeClr>
                </a:solidFill>
                <a:latin typeface="Arial" panose="020B0604020202020204" pitchFamily="34" charset="0"/>
                <a:cs typeface="Arial" panose="020B0604020202020204" pitchFamily="34" charset="0"/>
              </a:rPr>
              <a:t>paměť</a:t>
            </a:r>
            <a:r>
              <a:rPr lang="en-US" sz="1400" dirty="0">
                <a:solidFill>
                  <a:schemeClr val="tx1">
                    <a:lumMod val="65000"/>
                    <a:lumOff val="35000"/>
                  </a:schemeClr>
                </a:solidFill>
                <a:latin typeface="Arial" panose="020B0604020202020204" pitchFamily="34" charset="0"/>
                <a:cs typeface="Arial" panose="020B0604020202020204" pitchFamily="34" charset="0"/>
              </a:rPr>
              <a:t> 8GB/16GB</a:t>
            </a:r>
          </a:p>
          <a:p>
            <a:pPr algn="ctr" defTabSz="914126">
              <a:spcAft>
                <a:spcPts val="600"/>
              </a:spcAft>
              <a:defRPr/>
            </a:pPr>
            <a:r>
              <a:rPr lang="en-US" sz="1400" dirty="0">
                <a:solidFill>
                  <a:schemeClr val="tx1">
                    <a:lumMod val="65000"/>
                    <a:lumOff val="35000"/>
                  </a:schemeClr>
                </a:solidFill>
                <a:latin typeface="Arial" panose="020B0604020202020204" pitchFamily="34" charset="0"/>
                <a:cs typeface="Arial" panose="020B0604020202020204" pitchFamily="34" charset="0"/>
              </a:rPr>
              <a:t>SSD </a:t>
            </a:r>
            <a:r>
              <a:rPr lang="cs-CZ" sz="1400" dirty="0">
                <a:solidFill>
                  <a:schemeClr val="tx1">
                    <a:lumMod val="65000"/>
                    <a:lumOff val="35000"/>
                  </a:schemeClr>
                </a:solidFill>
                <a:latin typeface="Arial" panose="020B0604020202020204" pitchFamily="34" charset="0"/>
                <a:cs typeface="Arial" panose="020B0604020202020204" pitchFamily="34" charset="0"/>
              </a:rPr>
              <a:t>až </a:t>
            </a:r>
            <a:r>
              <a:rPr lang="en-US" sz="1400" dirty="0">
                <a:solidFill>
                  <a:schemeClr val="tx1">
                    <a:lumMod val="65000"/>
                    <a:lumOff val="35000"/>
                  </a:schemeClr>
                </a:solidFill>
                <a:latin typeface="Arial" panose="020B0604020202020204" pitchFamily="34" charset="0"/>
                <a:cs typeface="Arial" panose="020B0604020202020204" pitchFamily="34" charset="0"/>
              </a:rPr>
              <a:t>1TB</a:t>
            </a:r>
            <a:br>
              <a:rPr lang="cs-CZ"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ctr" defTabSz="914126">
              <a:defRPr/>
            </a:pPr>
            <a:r>
              <a:rPr lang="cs-CZ" sz="1600" b="1" dirty="0">
                <a:solidFill>
                  <a:schemeClr val="accent1"/>
                </a:solidFill>
                <a:latin typeface="Arial" panose="020B0604020202020204" pitchFamily="34" charset="0"/>
                <a:cs typeface="Arial" panose="020B0604020202020204" pitchFamily="34" charset="0"/>
              </a:rPr>
              <a:t>Nezávislý na zásuvce</a:t>
            </a:r>
            <a:endParaRPr lang="en-US" sz="1600" b="1" dirty="0">
              <a:solidFill>
                <a:schemeClr val="accent1"/>
              </a:solidFill>
              <a:latin typeface="Arial" panose="020B0604020202020204" pitchFamily="34" charset="0"/>
              <a:cs typeface="Arial" panose="020B0604020202020204" pitchFamily="34" charset="0"/>
            </a:endParaRPr>
          </a:p>
          <a:p>
            <a:pPr algn="ctr" defTabSz="914126">
              <a:defRPr/>
            </a:pPr>
            <a:r>
              <a:rPr lang="cs-CZ" sz="1400" dirty="0">
                <a:solidFill>
                  <a:schemeClr val="tx1">
                    <a:lumMod val="65000"/>
                    <a:lumOff val="35000"/>
                  </a:schemeClr>
                </a:solidFill>
                <a:latin typeface="Arial" panose="020B0604020202020204" pitchFamily="34" charset="0"/>
                <a:cs typeface="Arial" panose="020B0604020202020204" pitchFamily="34" charset="0"/>
              </a:rPr>
              <a:t>Až </a:t>
            </a:r>
            <a:r>
              <a:rPr lang="en-US" sz="1400" dirty="0">
                <a:solidFill>
                  <a:schemeClr val="tx1">
                    <a:lumMod val="65000"/>
                    <a:lumOff val="35000"/>
                  </a:schemeClr>
                </a:solidFill>
                <a:latin typeface="Arial" panose="020B0604020202020204" pitchFamily="34" charset="0"/>
                <a:cs typeface="Arial" panose="020B0604020202020204" pitchFamily="34" charset="0"/>
              </a:rPr>
              <a:t>10.5 h (WUXGA/SSD/MM18)</a:t>
            </a:r>
          </a:p>
          <a:p>
            <a:pPr algn="ctr" defTabSz="914126">
              <a:spcAft>
                <a:spcPts val="600"/>
              </a:spcAft>
              <a:defRPr/>
            </a:pPr>
            <a:r>
              <a:rPr lang="cs-CZ" sz="1400" dirty="0">
                <a:solidFill>
                  <a:schemeClr val="tx1">
                    <a:lumMod val="65000"/>
                    <a:lumOff val="35000"/>
                  </a:schemeClr>
                </a:solidFill>
                <a:latin typeface="Arial" panose="020B0604020202020204" pitchFamily="34" charset="0"/>
                <a:cs typeface="Arial" panose="020B0604020202020204" pitchFamily="34" charset="0"/>
              </a:rPr>
              <a:t>50% baterie s </a:t>
            </a:r>
            <a:r>
              <a:rPr lang="en-US" sz="1400" dirty="0">
                <a:solidFill>
                  <a:schemeClr val="tx1">
                    <a:lumMod val="65000"/>
                    <a:lumOff val="35000"/>
                  </a:schemeClr>
                </a:solidFill>
                <a:latin typeface="Arial" panose="020B0604020202020204" pitchFamily="34" charset="0"/>
                <a:cs typeface="Arial" panose="020B0604020202020204" pitchFamily="34" charset="0"/>
              </a:rPr>
              <a:t>HP Fast Charge </a:t>
            </a:r>
            <a:r>
              <a:rPr lang="cs-CZ" sz="1400" dirty="0">
                <a:solidFill>
                  <a:schemeClr val="tx1">
                    <a:lumMod val="65000"/>
                    <a:lumOff val="35000"/>
                  </a:schemeClr>
                </a:solidFill>
                <a:latin typeface="Arial" panose="020B0604020202020204" pitchFamily="34" charset="0"/>
                <a:cs typeface="Arial" panose="020B0604020202020204" pitchFamily="34" charset="0"/>
              </a:rPr>
              <a:t>za </a:t>
            </a:r>
            <a:r>
              <a:rPr lang="en-US" sz="1400" dirty="0">
                <a:solidFill>
                  <a:schemeClr val="tx1">
                    <a:lumMod val="65000"/>
                    <a:lumOff val="35000"/>
                  </a:schemeClr>
                </a:solidFill>
                <a:latin typeface="Arial" panose="020B0604020202020204" pitchFamily="34" charset="0"/>
                <a:cs typeface="Arial" panose="020B0604020202020204" pitchFamily="34" charset="0"/>
              </a:rPr>
              <a:t>30 min</a:t>
            </a:r>
          </a:p>
          <a:p>
            <a:pPr algn="ctr" defTabSz="914126">
              <a:defRPr/>
            </a:pPr>
            <a:r>
              <a:rPr lang="cs-CZ" sz="1600" b="1" dirty="0">
                <a:solidFill>
                  <a:schemeClr val="accent1"/>
                </a:solidFill>
                <a:latin typeface="Arial" panose="020B0604020202020204" pitchFamily="34" charset="0"/>
                <a:cs typeface="Arial" panose="020B0604020202020204" pitchFamily="34" charset="0"/>
              </a:rPr>
              <a:t>Zabezpečený</a:t>
            </a:r>
            <a:endParaRPr lang="en-US" sz="1600" b="1" dirty="0">
              <a:solidFill>
                <a:schemeClr val="accent1"/>
              </a:solidFill>
              <a:latin typeface="Arial" panose="020B0604020202020204" pitchFamily="34" charset="0"/>
              <a:cs typeface="Arial" panose="020B0604020202020204" pitchFamily="34" charset="0"/>
            </a:endParaRPr>
          </a:p>
          <a:p>
            <a:pPr algn="ctr" defTabSz="914126">
              <a:spcAft>
                <a:spcPts val="600"/>
              </a:spcAft>
              <a:defRPr/>
            </a:pPr>
            <a:r>
              <a:rPr lang="cs-CZ" sz="1400" dirty="0">
                <a:solidFill>
                  <a:schemeClr val="tx1">
                    <a:lumMod val="65000"/>
                    <a:lumOff val="35000"/>
                  </a:schemeClr>
                </a:solidFill>
                <a:latin typeface="Arial" panose="020B0604020202020204" pitchFamily="34" charset="0"/>
                <a:cs typeface="Arial" panose="020B0604020202020204" pitchFamily="34" charset="0"/>
              </a:rPr>
              <a:t>Čtečka otisku prstů</a:t>
            </a:r>
            <a:br>
              <a:rPr lang="cs-CZ" sz="1400" dirty="0">
                <a:solidFill>
                  <a:schemeClr val="tx1">
                    <a:lumMod val="65000"/>
                    <a:lumOff val="35000"/>
                  </a:schemeClr>
                </a:solidFill>
                <a:latin typeface="Arial" panose="020B0604020202020204" pitchFamily="34" charset="0"/>
                <a:cs typeface="Arial" panose="020B0604020202020204" pitchFamily="34" charset="0"/>
              </a:rPr>
            </a:br>
            <a:endParaRPr lang="en-US" dirty="0">
              <a:solidFill>
                <a:schemeClr val="accent1"/>
              </a:solidFill>
              <a:latin typeface="Arial" panose="020B0604020202020204" pitchFamily="34" charset="0"/>
              <a:cs typeface="Arial" panose="020B0604020202020204" pitchFamily="34" charset="0"/>
            </a:endParaRPr>
          </a:p>
          <a:p>
            <a:pPr algn="ctr" defTabSz="914126">
              <a:defRPr/>
            </a:pPr>
            <a:r>
              <a:rPr lang="cs-CZ" sz="1600" b="1" dirty="0">
                <a:solidFill>
                  <a:schemeClr val="accent1"/>
                </a:solidFill>
                <a:latin typeface="Arial" panose="020B0604020202020204" pitchFamily="34" charset="0"/>
                <a:cs typeface="Arial" panose="020B0604020202020204" pitchFamily="34" charset="0"/>
              </a:rPr>
              <a:t>Porty, potřebné k běžnému fungování</a:t>
            </a:r>
            <a:endParaRPr lang="en-US" sz="1600" b="1" dirty="0">
              <a:solidFill>
                <a:schemeClr val="accent1"/>
              </a:solidFill>
              <a:latin typeface="Arial" panose="020B0604020202020204" pitchFamily="34" charset="0"/>
              <a:cs typeface="Arial" panose="020B0604020202020204" pitchFamily="34" charset="0"/>
            </a:endParaRPr>
          </a:p>
          <a:p>
            <a:pPr lvl="0" algn="ctr" defTabSz="914126">
              <a:spcAft>
                <a:spcPts val="600"/>
              </a:spcAft>
              <a:defRPr/>
            </a:pPr>
            <a:r>
              <a:rPr lang="en-US" sz="1400" dirty="0">
                <a:solidFill>
                  <a:prstClr val="black">
                    <a:lumMod val="65000"/>
                    <a:lumOff val="35000"/>
                  </a:prstClr>
                </a:solidFill>
                <a:latin typeface="Arial" panose="020B0604020202020204" pitchFamily="34" charset="0"/>
                <a:cs typeface="Arial" panose="020B0604020202020204" pitchFamily="34" charset="0"/>
              </a:rPr>
              <a:t>1x USB-C 3.2 (Data/DP/PD); 1x HDMI 2.0</a:t>
            </a:r>
            <a:br>
              <a:rPr lang="cs-CZ" sz="1400" dirty="0">
                <a:solidFill>
                  <a:prstClr val="black">
                    <a:lumMod val="65000"/>
                    <a:lumOff val="35000"/>
                  </a:prstClr>
                </a:solidFill>
                <a:latin typeface="Arial" panose="020B0604020202020204" pitchFamily="34" charset="0"/>
                <a:cs typeface="Arial" panose="020B0604020202020204" pitchFamily="34" charset="0"/>
              </a:rPr>
            </a:br>
            <a:endParaRPr lang="en-US" dirty="0">
              <a:solidFill>
                <a:schemeClr val="accent1"/>
              </a:solidFill>
              <a:latin typeface="Arial" panose="020B0604020202020204" pitchFamily="34" charset="0"/>
              <a:cs typeface="Arial" panose="020B0604020202020204" pitchFamily="34" charset="0"/>
            </a:endParaRPr>
          </a:p>
          <a:p>
            <a:pPr lvl="0" algn="ctr" defTabSz="914126">
              <a:defRPr/>
            </a:pPr>
            <a:r>
              <a:rPr lang="cs-CZ" sz="1600" b="1" dirty="0">
                <a:solidFill>
                  <a:srgbClr val="0096D6"/>
                </a:solidFill>
                <a:latin typeface="Arial" panose="020B0604020202020204" pitchFamily="34" charset="0"/>
                <a:cs typeface="Arial" panose="020B0604020202020204" pitchFamily="34" charset="0"/>
              </a:rPr>
              <a:t>Nic vás nezastaví</a:t>
            </a:r>
            <a:endParaRPr lang="en-US" sz="1600" b="1" dirty="0">
              <a:solidFill>
                <a:srgbClr val="0096D6"/>
              </a:solidFill>
              <a:latin typeface="Arial" panose="020B0604020202020204" pitchFamily="34" charset="0"/>
              <a:cs typeface="Arial" panose="020B0604020202020204" pitchFamily="34" charset="0"/>
            </a:endParaRPr>
          </a:p>
          <a:p>
            <a:pPr lvl="0" algn="ctr" defTabSz="914126">
              <a:spcAft>
                <a:spcPts val="600"/>
              </a:spcAft>
              <a:defRPr/>
            </a:pPr>
            <a:r>
              <a:rPr lang="cs-CZ" sz="1400" dirty="0">
                <a:solidFill>
                  <a:prstClr val="black">
                    <a:lumMod val="65000"/>
                    <a:lumOff val="35000"/>
                  </a:prstClr>
                </a:solidFill>
                <a:latin typeface="Arial" panose="020B0604020202020204" pitchFamily="34" charset="0"/>
                <a:cs typeface="Arial" panose="020B0604020202020204" pitchFamily="34" charset="0"/>
              </a:rPr>
              <a:t>o </a:t>
            </a:r>
            <a:r>
              <a:rPr lang="en-US" sz="1400" dirty="0">
                <a:solidFill>
                  <a:prstClr val="black">
                    <a:lumMod val="65000"/>
                    <a:lumOff val="35000"/>
                  </a:prstClr>
                </a:solidFill>
                <a:latin typeface="Arial" panose="020B0604020202020204" pitchFamily="34" charset="0"/>
                <a:cs typeface="Arial" panose="020B0604020202020204" pitchFamily="34" charset="0"/>
              </a:rPr>
              <a:t>23% </a:t>
            </a:r>
            <a:r>
              <a:rPr lang="cs-CZ" sz="1400" dirty="0">
                <a:solidFill>
                  <a:prstClr val="black">
                    <a:lumMod val="65000"/>
                    <a:lumOff val="35000"/>
                  </a:prstClr>
                </a:solidFill>
                <a:latin typeface="Arial" panose="020B0604020202020204" pitchFamily="34" charset="0"/>
                <a:cs typeface="Arial" panose="020B0604020202020204" pitchFamily="34" charset="0"/>
              </a:rPr>
              <a:t>větší</a:t>
            </a:r>
            <a:r>
              <a:rPr lang="en-US" sz="1400" dirty="0">
                <a:solidFill>
                  <a:prstClr val="black">
                    <a:lumMod val="65000"/>
                    <a:lumOff val="35000"/>
                  </a:prstClr>
                </a:solidFill>
                <a:latin typeface="Arial" panose="020B0604020202020204" pitchFamily="34" charset="0"/>
                <a:cs typeface="Arial" panose="020B0604020202020204" pitchFamily="34" charset="0"/>
              </a:rPr>
              <a:t> </a:t>
            </a:r>
            <a:r>
              <a:rPr lang="cs-CZ" sz="1400" dirty="0">
                <a:solidFill>
                  <a:prstClr val="black">
                    <a:lumMod val="65000"/>
                    <a:lumOff val="35000"/>
                  </a:prstClr>
                </a:solidFill>
                <a:latin typeface="Arial" panose="020B0604020202020204" pitchFamily="34" charset="0"/>
                <a:cs typeface="Arial" panose="020B0604020202020204" pitchFamily="34" charset="0"/>
              </a:rPr>
              <a:t>t</a:t>
            </a:r>
            <a:r>
              <a:rPr lang="en-US" sz="1400" dirty="0" err="1">
                <a:solidFill>
                  <a:prstClr val="black">
                    <a:lumMod val="65000"/>
                    <a:lumOff val="35000"/>
                  </a:prstClr>
                </a:solidFill>
                <a:latin typeface="Arial" panose="020B0604020202020204" pitchFamily="34" charset="0"/>
                <a:cs typeface="Arial" panose="020B0604020202020204" pitchFamily="34" charset="0"/>
              </a:rPr>
              <a:t>ouchpad</a:t>
            </a:r>
            <a:endParaRPr lang="en-US" sz="1400" dirty="0">
              <a:solidFill>
                <a:prstClr val="black">
                  <a:lumMod val="65000"/>
                  <a:lumOff val="35000"/>
                </a:prstClr>
              </a:solidFill>
              <a:latin typeface="Arial" panose="020B0604020202020204" pitchFamily="34" charset="0"/>
              <a:cs typeface="Arial" panose="020B0604020202020204" pitchFamily="34" charset="0"/>
            </a:endParaRPr>
          </a:p>
          <a:p>
            <a:pPr algn="ctr" defTabSz="914126">
              <a:defRPr/>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algn="ctr" defTabSz="914126">
              <a:defRPr/>
            </a:pPr>
            <a:endParaRPr lang="en-US" sz="1100" dirty="0">
              <a:solidFill>
                <a:srgbClr val="FF0000"/>
              </a:solidFill>
              <a:latin typeface="Arial" panose="020B0604020202020204" pitchFamily="34" charset="0"/>
              <a:cs typeface="Arial" panose="020B0604020202020204" pitchFamily="34" charset="0"/>
            </a:endParaRPr>
          </a:p>
          <a:p>
            <a:pPr algn="ctr" defTabSz="914126">
              <a:defRPr/>
            </a:pPr>
            <a:endParaRPr lang="en-US" sz="1200" dirty="0">
              <a:solidFill>
                <a:prstClr val="black">
                  <a:lumMod val="75000"/>
                  <a:lumOff val="25000"/>
                </a:prstClr>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FAA37CCF-4F0E-42C4-B3A8-827B8E87040D}"/>
              </a:ext>
            </a:extLst>
          </p:cNvPr>
          <p:cNvCxnSpPr>
            <a:cxnSpLocks/>
          </p:cNvCxnSpPr>
          <p:nvPr/>
        </p:nvCxnSpPr>
        <p:spPr>
          <a:xfrm>
            <a:off x="2790334" y="480665"/>
            <a:ext cx="8938737"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computer, computer, electronics&#10;&#10;Description automatically generated">
            <a:extLst>
              <a:ext uri="{FF2B5EF4-FFF2-40B4-BE49-F238E27FC236}">
                <a16:creationId xmlns:a16="http://schemas.microsoft.com/office/drawing/2014/main" id="{DFF21399-945B-412F-A7AB-C9CA14C451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05"/>
          <a:stretch/>
        </p:blipFill>
        <p:spPr>
          <a:xfrm>
            <a:off x="4825002" y="958032"/>
            <a:ext cx="6752710" cy="5486998"/>
          </a:xfrm>
          <a:prstGeom prst="rect">
            <a:avLst/>
          </a:prstGeom>
        </p:spPr>
      </p:pic>
    </p:spTree>
    <p:extLst>
      <p:ext uri="{BB962C8B-B14F-4D97-AF65-F5344CB8AC3E}">
        <p14:creationId xmlns:p14="http://schemas.microsoft.com/office/powerpoint/2010/main" val="69292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2" y="101840"/>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13’’</a:t>
            </a: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2"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46"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kumimoji="0" lang="cs-CZ" sz="28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Shrnutí</a:t>
            </a:r>
          </a:p>
        </p:txBody>
      </p:sp>
      <p:sp>
        <p:nvSpPr>
          <p:cNvPr id="10" name="TextBox 9">
            <a:extLst>
              <a:ext uri="{FF2B5EF4-FFF2-40B4-BE49-F238E27FC236}">
                <a16:creationId xmlns:a16="http://schemas.microsoft.com/office/drawing/2014/main" id="{D6830C8B-6A88-429C-8448-08867567A783}"/>
              </a:ext>
            </a:extLst>
          </p:cNvPr>
          <p:cNvSpPr txBox="1"/>
          <p:nvPr/>
        </p:nvSpPr>
        <p:spPr>
          <a:xfrm>
            <a:off x="6612964" y="1314904"/>
            <a:ext cx="4897164" cy="4228191"/>
          </a:xfrm>
          <a:prstGeom prst="rect">
            <a:avLst/>
          </a:prstGeom>
          <a:noFill/>
        </p:spPr>
        <p:txBody>
          <a:bodyPr wrap="square" lIns="0" tIns="0" rIns="0" bIns="0" rtlCol="0">
            <a:noAutofit/>
          </a:bodyPr>
          <a:lstStyle/>
          <a:p>
            <a:pPr marL="0" marR="0" lvl="0" indent="0" algn="ctr" defTabSz="914172"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Příjemnější používání</a:t>
            </a:r>
            <a:endPar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1800"/>
              </a:spcAft>
              <a:buClrTx/>
              <a:buSzTx/>
              <a:buFontTx/>
              <a:buNone/>
              <a:tabLst/>
              <a:defRPr/>
            </a:pPr>
            <a:r>
              <a:rPr lang="cs-CZ" sz="1400" dirty="0" err="1">
                <a:solidFill>
                  <a:prstClr val="black">
                    <a:lumMod val="65000"/>
                    <a:lumOff val="35000"/>
                  </a:prstClr>
                </a:solidFill>
                <a:latin typeface="Arial" panose="020B0604020202020204" pitchFamily="34" charset="0"/>
                <a:cs typeface="Arial" panose="020B0604020202020204" pitchFamily="34" charset="0"/>
              </a:rPr>
              <a:t>Flicker</a:t>
            </a:r>
            <a:r>
              <a:rPr lang="cs-CZ" sz="1400" dirty="0">
                <a:solidFill>
                  <a:prstClr val="black">
                    <a:lumMod val="65000"/>
                    <a:lumOff val="35000"/>
                  </a:prstClr>
                </a:solidFill>
                <a:latin typeface="Arial" panose="020B0604020202020204" pitchFamily="34" charset="0"/>
                <a:cs typeface="Arial" panose="020B0604020202020204" pitchFamily="34" charset="0"/>
              </a:rPr>
              <a:t> Free technologie </a:t>
            </a: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96D6"/>
                </a:solidFill>
                <a:effectLst/>
                <a:uLnTx/>
                <a:uFillTx/>
                <a:latin typeface="Arial" panose="020B0604020202020204" pitchFamily="34" charset="0"/>
                <a:cs typeface="Arial" panose="020B0604020202020204" pitchFamily="34" charset="0"/>
              </a:rPr>
              <a:t>Méně</a:t>
            </a:r>
            <a:r>
              <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err="1">
                <a:ln>
                  <a:noFill/>
                </a:ln>
                <a:solidFill>
                  <a:srgbClr val="0096D6"/>
                </a:solidFill>
                <a:effectLst/>
                <a:uLnTx/>
                <a:uFillTx/>
                <a:latin typeface="Arial" panose="020B0604020202020204" pitchFamily="34" charset="0"/>
                <a:cs typeface="Arial" panose="020B0604020202020204" pitchFamily="34" charset="0"/>
              </a:rPr>
              <a:t>rámečků</a:t>
            </a:r>
            <a:r>
              <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err="1">
                <a:ln>
                  <a:noFill/>
                </a:ln>
                <a:solidFill>
                  <a:srgbClr val="0096D6"/>
                </a:solidFill>
                <a:effectLst/>
                <a:uLnTx/>
                <a:uFillTx/>
                <a:latin typeface="Arial" panose="020B0604020202020204" pitchFamily="34" charset="0"/>
                <a:cs typeface="Arial" panose="020B0604020202020204" pitchFamily="34" charset="0"/>
              </a:rPr>
              <a:t>více</a:t>
            </a:r>
            <a:r>
              <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err="1">
                <a:ln>
                  <a:noFill/>
                </a:ln>
                <a:solidFill>
                  <a:srgbClr val="0096D6"/>
                </a:solidFill>
                <a:effectLst/>
                <a:uLnTx/>
                <a:uFillTx/>
                <a:latin typeface="Arial" panose="020B0604020202020204" pitchFamily="34" charset="0"/>
                <a:cs typeface="Arial" panose="020B0604020202020204" pitchFamily="34" charset="0"/>
              </a:rPr>
              <a:t>obrazu</a:t>
            </a:r>
            <a:endPar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4-stranný </a:t>
            </a:r>
            <a:r>
              <a:rPr kumimoji="0" lang="en-US" sz="14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rámeček</a:t>
            </a: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s </a:t>
            </a:r>
            <a:r>
              <a:rPr kumimoji="0" lang="en-US" sz="14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minimálními</a:t>
            </a: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okraj</a:t>
            </a: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i</a:t>
            </a:r>
            <a:b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b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90% STBR</a:t>
            </a: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Více obsahu</a:t>
            </a:r>
            <a:endPar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16:10 </a:t>
            </a: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poměr stran</a:t>
            </a: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r>
              <a:rPr lang="cs-CZ" sz="1600" b="1" dirty="0">
                <a:solidFill>
                  <a:srgbClr val="0096D6"/>
                </a:solidFill>
                <a:latin typeface="Arial" panose="020B0604020202020204" pitchFamily="34" charset="0"/>
                <a:cs typeface="Arial" panose="020B0604020202020204" pitchFamily="34" charset="0"/>
              </a:rPr>
              <a:t>Displej i pro kreativní práci</a:t>
            </a:r>
            <a:endPar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WQXGA (2560 x 1600) </a:t>
            </a: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 </a:t>
            </a: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WUXGA (1920x1200)</a:t>
            </a:r>
          </a:p>
          <a:p>
            <a:pPr marL="0" marR="0" lvl="0" indent="0" algn="ctr" defTabSz="914172"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400 </a:t>
            </a:r>
            <a:r>
              <a:rPr kumimoji="0" lang="cs-CZ" sz="14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nitový</a:t>
            </a: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displej</a:t>
            </a: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100% sRGB </a:t>
            </a:r>
          </a:p>
          <a:p>
            <a:pPr marL="0" marR="0" lvl="0" indent="0" algn="ctr" defTabSz="609448" rtl="0" eaLnBrk="1" fontAlgn="auto" latinLnBrk="0" hangingPunct="1">
              <a:lnSpc>
                <a:spcPct val="100000"/>
              </a:lnSpc>
              <a:spcBef>
                <a:spcPts val="0"/>
              </a:spcBef>
              <a:spcAft>
                <a:spcPts val="0"/>
              </a:spcAft>
              <a:buClrTx/>
              <a:buSzTx/>
              <a:buFontTx/>
              <a:buNone/>
              <a:tabLst/>
              <a:defRPr/>
            </a:pPr>
            <a:r>
              <a:rPr lang="cs-CZ" sz="1600" b="1" dirty="0">
                <a:solidFill>
                  <a:srgbClr val="0096D6"/>
                </a:solidFill>
                <a:latin typeface="Arial" panose="020B0604020202020204" pitchFamily="34" charset="0"/>
                <a:cs typeface="Arial" panose="020B0604020202020204" pitchFamily="34" charset="0"/>
              </a:rPr>
              <a:t>Videohovory a hudba</a:t>
            </a:r>
            <a:endParaRPr kumimoji="0" lang="en-US" sz="16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609448" rtl="0" eaLnBrk="1" fontAlgn="auto" latinLnBrk="0" hangingPunct="1">
              <a:lnSpc>
                <a:spcPct val="100000"/>
              </a:lnSpc>
              <a:spcBef>
                <a:spcPts val="0"/>
              </a:spcBef>
              <a:spcAft>
                <a:spcPts val="133"/>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Wide Vision HD Cam </a:t>
            </a:r>
          </a:p>
          <a:p>
            <a:pPr marL="0" marR="0" lvl="0" indent="0" algn="ctr" defTabSz="609448" rtl="0" eaLnBrk="1" fontAlgn="auto" latinLnBrk="0" hangingPunct="1">
              <a:lnSpc>
                <a:spcPct val="100000"/>
              </a:lnSpc>
              <a:spcBef>
                <a:spcPts val="0"/>
              </a:spcBef>
              <a:spcAft>
                <a:spcPts val="133"/>
              </a:spcAft>
              <a:buClrTx/>
              <a:buSzTx/>
              <a:buFontTx/>
              <a:buNone/>
              <a:tabLst/>
              <a:defRPr/>
            </a:pPr>
            <a:r>
              <a:rPr lang="cs-CZ" sz="1400" dirty="0">
                <a:solidFill>
                  <a:prstClr val="black">
                    <a:lumMod val="65000"/>
                    <a:lumOff val="35000"/>
                  </a:prstClr>
                </a:solidFill>
                <a:latin typeface="Arial" panose="020B0604020202020204" pitchFamily="34" charset="0"/>
                <a:cs typeface="Arial" panose="020B0604020202020204" pitchFamily="34" charset="0"/>
              </a:rPr>
              <a:t>Zvuk od</a:t>
            </a:r>
            <a:r>
              <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B&amp;O, </a:t>
            </a:r>
            <a:r>
              <a:rPr kumimoji="0" lang="cs-CZ"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dva reproduktory</a:t>
            </a: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180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6547427-D6F8-4810-AE2A-1B4AE2A03A43}"/>
              </a:ext>
            </a:extLst>
          </p:cNvPr>
          <p:cNvCxnSpPr>
            <a:cxnSpLocks/>
          </p:cNvCxnSpPr>
          <p:nvPr/>
        </p:nvCxnSpPr>
        <p:spPr>
          <a:xfrm>
            <a:off x="2677212" y="480665"/>
            <a:ext cx="9051859"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electronics, computer&#10;&#10;Description automatically generated">
            <a:extLst>
              <a:ext uri="{FF2B5EF4-FFF2-40B4-BE49-F238E27FC236}">
                <a16:creationId xmlns:a16="http://schemas.microsoft.com/office/drawing/2014/main" id="{67394091-3FD6-483E-8961-B4C03D862A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08"/>
          <a:stretch/>
        </p:blipFill>
        <p:spPr>
          <a:xfrm>
            <a:off x="0" y="612177"/>
            <a:ext cx="7357602" cy="5928218"/>
          </a:xfrm>
          <a:prstGeom prst="rect">
            <a:avLst/>
          </a:prstGeom>
        </p:spPr>
      </p:pic>
    </p:spTree>
    <p:extLst>
      <p:ext uri="{BB962C8B-B14F-4D97-AF65-F5344CB8AC3E}">
        <p14:creationId xmlns:p14="http://schemas.microsoft.com/office/powerpoint/2010/main" val="304398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omputer, computer, electronics&#10;&#10;Description automatically generated">
            <a:extLst>
              <a:ext uri="{FF2B5EF4-FFF2-40B4-BE49-F238E27FC236}">
                <a16:creationId xmlns:a16="http://schemas.microsoft.com/office/drawing/2014/main" id="{05C568D8-FEC4-4A6D-A63E-60ECBF706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677" y="1293089"/>
            <a:ext cx="6285006" cy="5342256"/>
          </a:xfrm>
          <a:prstGeom prst="rect">
            <a:avLst/>
          </a:prstGeom>
        </p:spPr>
      </p:pic>
      <p:pic>
        <p:nvPicPr>
          <p:cNvPr id="7" name="Picture 6" descr="A screen shot of an open computer&#10;&#10;Description automatically generated">
            <a:extLst>
              <a:ext uri="{FF2B5EF4-FFF2-40B4-BE49-F238E27FC236}">
                <a16:creationId xmlns:a16="http://schemas.microsoft.com/office/drawing/2014/main" id="{F42A8269-3715-4DEF-9B31-15FAE4311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4" y="1224279"/>
            <a:ext cx="6319493" cy="5371570"/>
          </a:xfrm>
          <a:prstGeom prst="rect">
            <a:avLst/>
          </a:prstGeom>
        </p:spPr>
      </p:pic>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a:defRPr/>
            </a:pPr>
            <a:r>
              <a:rPr lang="en-US" sz="2000" cap="all" dirty="0">
                <a:solidFill>
                  <a:schemeClr val="tx1">
                    <a:lumMod val="65000"/>
                    <a:lumOff val="35000"/>
                  </a:schemeClr>
                </a:solidFill>
                <a:latin typeface="Arial" panose="020B0604020202020204" pitchFamily="34" charset="0"/>
                <a:cs typeface="Arial" panose="020B0604020202020204" pitchFamily="34" charset="0"/>
              </a:rPr>
              <a:t>HP </a:t>
            </a:r>
            <a:r>
              <a:rPr lang="en-US" sz="2000" dirty="0">
                <a:solidFill>
                  <a:schemeClr val="tx1">
                    <a:lumMod val="65000"/>
                    <a:lumOff val="35000"/>
                  </a:schemeClr>
                </a:solidFill>
                <a:latin typeface="Arial" panose="020B0604020202020204" pitchFamily="34" charset="0"/>
                <a:cs typeface="Arial" panose="020B0604020202020204" pitchFamily="34" charset="0"/>
              </a:rPr>
              <a:t>Pavilion Aero 13’’</a:t>
            </a: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a:buClr>
                <a:sysClr val="window" lastClr="FFFFFF"/>
              </a:buClr>
              <a:defRPr/>
            </a:pPr>
            <a:r>
              <a:rPr lang="cs-CZ" sz="2800" dirty="0">
                <a:solidFill>
                  <a:schemeClr val="accent1"/>
                </a:solidFill>
                <a:latin typeface="Arial" panose="020B0604020202020204" pitchFamily="34" charset="0"/>
                <a:cs typeface="Arial" panose="020B0604020202020204" pitchFamily="34" charset="0"/>
              </a:rPr>
              <a:t>Mezigenerační srovnání</a:t>
            </a:r>
            <a:endParaRPr lang="en-US" sz="2800" dirty="0">
              <a:solidFill>
                <a:schemeClr val="accent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EB856AD-C323-4CE9-A511-FA6481F533A4}"/>
              </a:ext>
            </a:extLst>
          </p:cNvPr>
          <p:cNvGrpSpPr/>
          <p:nvPr/>
        </p:nvGrpSpPr>
        <p:grpSpPr>
          <a:xfrm>
            <a:off x="2262668" y="1161578"/>
            <a:ext cx="7796339" cy="5696423"/>
            <a:chOff x="2262669" y="1161578"/>
            <a:chExt cx="7725683" cy="5696423"/>
          </a:xfrm>
        </p:grpSpPr>
        <p:sp>
          <p:nvSpPr>
            <p:cNvPr id="15" name="Rectangle 14">
              <a:extLst>
                <a:ext uri="{FF2B5EF4-FFF2-40B4-BE49-F238E27FC236}">
                  <a16:creationId xmlns:a16="http://schemas.microsoft.com/office/drawing/2014/main" id="{C655F215-C6E3-404F-B729-A2260254D7EB}"/>
                </a:ext>
              </a:extLst>
            </p:cNvPr>
            <p:cNvSpPr/>
            <p:nvPr/>
          </p:nvSpPr>
          <p:spPr>
            <a:xfrm>
              <a:off x="4950546" y="1161579"/>
              <a:ext cx="1839935" cy="569642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79D1925-B47F-4DC3-97E5-A7CC7F7D5D3B}"/>
                </a:ext>
              </a:extLst>
            </p:cNvPr>
            <p:cNvSpPr/>
            <p:nvPr/>
          </p:nvSpPr>
          <p:spPr>
            <a:xfrm>
              <a:off x="2262669" y="1161578"/>
              <a:ext cx="2691841" cy="569641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08D1481-E435-4317-8CA5-B916977192A8}"/>
                </a:ext>
              </a:extLst>
            </p:cNvPr>
            <p:cNvSpPr txBox="1"/>
            <p:nvPr/>
          </p:nvSpPr>
          <p:spPr>
            <a:xfrm>
              <a:off x="2357614" y="1874584"/>
              <a:ext cx="2110957"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309 x 205 x 16.9mm</a:t>
              </a:r>
            </a:p>
          </p:txBody>
        </p:sp>
        <p:sp>
          <p:nvSpPr>
            <p:cNvPr id="20" name="TextBox 19">
              <a:extLst>
                <a:ext uri="{FF2B5EF4-FFF2-40B4-BE49-F238E27FC236}">
                  <a16:creationId xmlns:a16="http://schemas.microsoft.com/office/drawing/2014/main" id="{0E6A643F-3B81-4197-86C8-918455D638C7}"/>
                </a:ext>
              </a:extLst>
            </p:cNvPr>
            <p:cNvSpPr txBox="1"/>
            <p:nvPr/>
          </p:nvSpPr>
          <p:spPr>
            <a:xfrm>
              <a:off x="2357614" y="2206559"/>
              <a:ext cx="2110957"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1.25kg</a:t>
              </a:r>
            </a:p>
          </p:txBody>
        </p:sp>
        <p:sp>
          <p:nvSpPr>
            <p:cNvPr id="21" name="TextBox 20">
              <a:extLst>
                <a:ext uri="{FF2B5EF4-FFF2-40B4-BE49-F238E27FC236}">
                  <a16:creationId xmlns:a16="http://schemas.microsoft.com/office/drawing/2014/main" id="{9156F0F5-08BC-482C-8F71-24D1E41D610F}"/>
                </a:ext>
              </a:extLst>
            </p:cNvPr>
            <p:cNvSpPr txBox="1"/>
            <p:nvPr/>
          </p:nvSpPr>
          <p:spPr>
            <a:xfrm>
              <a:off x="2357614" y="2570587"/>
              <a:ext cx="2596896"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3-</a:t>
              </a:r>
              <a:r>
                <a:rPr lang="cs-CZ" sz="1100" dirty="0" err="1">
                  <a:solidFill>
                    <a:schemeClr val="tx1">
                      <a:lumMod val="65000"/>
                      <a:lumOff val="35000"/>
                    </a:schemeClr>
                  </a:solidFill>
                  <a:latin typeface="Arial" panose="020B0604020202020204" pitchFamily="34" charset="0"/>
                  <a:cs typeface="Arial" panose="020B0604020202020204" pitchFamily="34" charset="0"/>
                </a:rPr>
                <a:t>stranný</a:t>
              </a:r>
              <a:r>
                <a:rPr lang="cs-CZ" sz="1100" dirty="0">
                  <a:solidFill>
                    <a:schemeClr val="tx1">
                      <a:lumMod val="65000"/>
                      <a:lumOff val="35000"/>
                    </a:schemeClr>
                  </a:solidFill>
                  <a:latin typeface="Arial" panose="020B0604020202020204" pitchFamily="34" charset="0"/>
                  <a:cs typeface="Arial" panose="020B0604020202020204" pitchFamily="34" charset="0"/>
                </a:rPr>
                <a:t> rámeček</a:t>
              </a:r>
              <a:r>
                <a:rPr lang="en-US" sz="1100" dirty="0">
                  <a:solidFill>
                    <a:schemeClr val="tx1">
                      <a:lumMod val="65000"/>
                      <a:lumOff val="35000"/>
                    </a:schemeClr>
                  </a:solidFill>
                  <a:latin typeface="Arial" panose="020B0604020202020204" pitchFamily="34" charset="0"/>
                  <a:cs typeface="Arial" panose="020B0604020202020204" pitchFamily="34" charset="0"/>
                </a:rPr>
                <a:t>, 84% STBR</a:t>
              </a:r>
            </a:p>
          </p:txBody>
        </p:sp>
        <p:sp>
          <p:nvSpPr>
            <p:cNvPr id="22" name="TextBox 21">
              <a:extLst>
                <a:ext uri="{FF2B5EF4-FFF2-40B4-BE49-F238E27FC236}">
                  <a16:creationId xmlns:a16="http://schemas.microsoft.com/office/drawing/2014/main" id="{5AFAFD8D-9DAF-4353-841C-A175ABD09553}"/>
                </a:ext>
              </a:extLst>
            </p:cNvPr>
            <p:cNvSpPr txBox="1"/>
            <p:nvPr/>
          </p:nvSpPr>
          <p:spPr>
            <a:xfrm>
              <a:off x="2370105" y="3737780"/>
              <a:ext cx="2596896" cy="261610"/>
            </a:xfrm>
            <a:prstGeom prst="rect">
              <a:avLst/>
            </a:prstGeom>
            <a:noFill/>
          </p:spPr>
          <p:txBody>
            <a:bodyPr wrap="square" rtlCol="0">
              <a:spAutoFit/>
            </a:bodyPr>
            <a:lstStyle/>
            <a:p>
              <a:pPr defTabSz="430213">
                <a:spcAft>
                  <a:spcPts val="400"/>
                </a:spcAft>
                <a:buSzPct val="100000"/>
              </a:pPr>
              <a:r>
                <a:rPr lang="nn-NO" sz="1100">
                  <a:solidFill>
                    <a:schemeClr val="tx1">
                      <a:lumMod val="65000"/>
                      <a:lumOff val="35000"/>
                    </a:schemeClr>
                  </a:solidFill>
                  <a:latin typeface="Arial" panose="020B0604020202020204" pitchFamily="34" charset="0"/>
                  <a:cs typeface="Arial" panose="020B0604020202020204" pitchFamily="34" charset="0"/>
                </a:rPr>
                <a:t>Intel TGL i3/i5/i7/Pentium</a:t>
              </a:r>
            </a:p>
          </p:txBody>
        </p:sp>
        <p:sp>
          <p:nvSpPr>
            <p:cNvPr id="23" name="TextBox 22">
              <a:extLst>
                <a:ext uri="{FF2B5EF4-FFF2-40B4-BE49-F238E27FC236}">
                  <a16:creationId xmlns:a16="http://schemas.microsoft.com/office/drawing/2014/main" id="{D69B3A60-CF29-460D-87F0-426242AEEA21}"/>
                </a:ext>
              </a:extLst>
            </p:cNvPr>
            <p:cNvSpPr txBox="1"/>
            <p:nvPr/>
          </p:nvSpPr>
          <p:spPr>
            <a:xfrm>
              <a:off x="2368856" y="4105422"/>
              <a:ext cx="2596896" cy="261610"/>
            </a:xfrm>
            <a:prstGeom prst="rect">
              <a:avLst/>
            </a:prstGeom>
            <a:noFill/>
          </p:spPr>
          <p:txBody>
            <a:bodyPr wrap="square" rtlCol="0">
              <a:spAutoFit/>
            </a:bodyPr>
            <a:lstStyle/>
            <a:p>
              <a:pPr defTabSz="430213">
                <a:spcAft>
                  <a:spcPts val="400"/>
                </a:spcAft>
                <a:buSzPct val="100000"/>
              </a:pPr>
              <a:r>
                <a:rPr lang="cs-CZ" sz="1100" dirty="0">
                  <a:solidFill>
                    <a:schemeClr val="tx1">
                      <a:lumMod val="65000"/>
                      <a:lumOff val="35000"/>
                    </a:schemeClr>
                  </a:solidFill>
                  <a:latin typeface="Arial" panose="020B0604020202020204" pitchFamily="34" charset="0"/>
                  <a:cs typeface="Arial" panose="020B0604020202020204" pitchFamily="34" charset="0"/>
                </a:rPr>
                <a:t>Integrovaná</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E8B3A84-121B-4241-A13D-43349B84DA80}"/>
                </a:ext>
              </a:extLst>
            </p:cNvPr>
            <p:cNvSpPr txBox="1"/>
            <p:nvPr/>
          </p:nvSpPr>
          <p:spPr>
            <a:xfrm>
              <a:off x="2366653" y="2952012"/>
              <a:ext cx="2596896"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16:9</a:t>
              </a:r>
            </a:p>
          </p:txBody>
        </p:sp>
        <p:sp>
          <p:nvSpPr>
            <p:cNvPr id="25" name="TextBox 24">
              <a:extLst>
                <a:ext uri="{FF2B5EF4-FFF2-40B4-BE49-F238E27FC236}">
                  <a16:creationId xmlns:a16="http://schemas.microsoft.com/office/drawing/2014/main" id="{C3035720-4E10-4FCB-8CDB-FB4555D9E589}"/>
                </a:ext>
              </a:extLst>
            </p:cNvPr>
            <p:cNvSpPr txBox="1"/>
            <p:nvPr/>
          </p:nvSpPr>
          <p:spPr>
            <a:xfrm>
              <a:off x="2360466" y="4463777"/>
              <a:ext cx="2596896"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SSD </a:t>
              </a:r>
              <a:r>
                <a:rPr lang="cs-CZ" sz="1100" dirty="0">
                  <a:solidFill>
                    <a:schemeClr val="tx1">
                      <a:lumMod val="65000"/>
                      <a:lumOff val="35000"/>
                    </a:schemeClr>
                  </a:solidFill>
                  <a:latin typeface="Arial" panose="020B0604020202020204" pitchFamily="34" charset="0"/>
                  <a:cs typeface="Arial" panose="020B0604020202020204" pitchFamily="34" charset="0"/>
                </a:rPr>
                <a:t>až</a:t>
              </a:r>
              <a:r>
                <a:rPr lang="en-US" sz="1100" dirty="0">
                  <a:solidFill>
                    <a:schemeClr val="tx1">
                      <a:lumMod val="65000"/>
                      <a:lumOff val="35000"/>
                    </a:schemeClr>
                  </a:solidFill>
                  <a:latin typeface="Arial" panose="020B0604020202020204" pitchFamily="34" charset="0"/>
                  <a:cs typeface="Arial" panose="020B0604020202020204" pitchFamily="34" charset="0"/>
                </a:rPr>
                <a:t> 1 TB</a:t>
              </a:r>
            </a:p>
          </p:txBody>
        </p:sp>
        <p:sp>
          <p:nvSpPr>
            <p:cNvPr id="26" name="TextBox 25">
              <a:extLst>
                <a:ext uri="{FF2B5EF4-FFF2-40B4-BE49-F238E27FC236}">
                  <a16:creationId xmlns:a16="http://schemas.microsoft.com/office/drawing/2014/main" id="{2B4B4D76-3F74-431A-8F90-39B5FD2F6E43}"/>
                </a:ext>
              </a:extLst>
            </p:cNvPr>
            <p:cNvSpPr txBox="1"/>
            <p:nvPr/>
          </p:nvSpPr>
          <p:spPr>
            <a:xfrm>
              <a:off x="2331247" y="4861366"/>
              <a:ext cx="2596896" cy="261610"/>
            </a:xfrm>
            <a:prstGeom prst="rect">
              <a:avLst/>
            </a:prstGeom>
            <a:noFill/>
          </p:spPr>
          <p:txBody>
            <a:bodyPr wrap="square" rtlCol="0">
              <a:spAutoFit/>
            </a:bodyPr>
            <a:lstStyle/>
            <a:p>
              <a:pPr defTabSz="430213">
                <a:spcAft>
                  <a:spcPts val="400"/>
                </a:spcAft>
                <a:buSzPct val="100000"/>
              </a:pPr>
              <a:r>
                <a:rPr lang="cs-CZ" sz="1100" dirty="0">
                  <a:solidFill>
                    <a:schemeClr val="tx1">
                      <a:lumMod val="65000"/>
                      <a:lumOff val="35000"/>
                    </a:schemeClr>
                  </a:solidFill>
                  <a:latin typeface="Arial" panose="020B0604020202020204" pitchFamily="34" charset="0"/>
                  <a:cs typeface="Arial" panose="020B0604020202020204" pitchFamily="34" charset="0"/>
                </a:rPr>
                <a:t>Čtečka otisku prstů</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7BAC287-E0AB-40FB-A100-DC96701E575C}"/>
                </a:ext>
              </a:extLst>
            </p:cNvPr>
            <p:cNvSpPr txBox="1"/>
            <p:nvPr/>
          </p:nvSpPr>
          <p:spPr>
            <a:xfrm>
              <a:off x="2318402" y="5214333"/>
              <a:ext cx="2596896" cy="261610"/>
            </a:xfrm>
            <a:prstGeom prst="rect">
              <a:avLst/>
            </a:prstGeom>
            <a:noFill/>
          </p:spPr>
          <p:txBody>
            <a:bodyPr wrap="square" rtlCol="0">
              <a:spAutoFit/>
            </a:bodyPr>
            <a:lstStyle/>
            <a:p>
              <a:pPr lvl="0">
                <a:defRPr/>
              </a:pPr>
              <a:r>
                <a:rPr lang="cs-CZ" sz="1100" dirty="0">
                  <a:solidFill>
                    <a:schemeClr val="tx1">
                      <a:lumMod val="65000"/>
                      <a:lumOff val="35000"/>
                    </a:schemeClr>
                  </a:solidFill>
                  <a:latin typeface="Arial" panose="020B0604020202020204" pitchFamily="34" charset="0"/>
                  <a:cs typeface="Arial" panose="020B0604020202020204" pitchFamily="34" charset="0"/>
                </a:rPr>
                <a:t>Tradiční velikost</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DA03255-1D9A-48FA-A280-60F745CF269B}"/>
                </a:ext>
              </a:extLst>
            </p:cNvPr>
            <p:cNvSpPr txBox="1"/>
            <p:nvPr/>
          </p:nvSpPr>
          <p:spPr>
            <a:xfrm>
              <a:off x="2331247" y="5618914"/>
              <a:ext cx="2468490" cy="261610"/>
            </a:xfrm>
            <a:prstGeom prst="rect">
              <a:avLst/>
            </a:prstGeom>
            <a:noFill/>
          </p:spPr>
          <p:txBody>
            <a:bodyPr wrap="square" rtlCol="0">
              <a:spAutoFit/>
            </a:bodyPr>
            <a:lstStyle/>
            <a:p>
              <a:pPr lvl="0">
                <a:defRPr/>
              </a:pPr>
              <a:r>
                <a:rPr lang="pl-PL" sz="1100" dirty="0">
                  <a:solidFill>
                    <a:schemeClr val="tx1">
                      <a:lumMod val="65000"/>
                      <a:lumOff val="35000"/>
                    </a:schemeClr>
                  </a:solidFill>
                  <a:latin typeface="Arial" panose="020B0604020202020204" pitchFamily="34" charset="0"/>
                  <a:cs typeface="Arial" panose="020B0604020202020204" pitchFamily="34" charset="0"/>
                </a:rPr>
                <a:t>Wi-Fi </a:t>
              </a:r>
              <a:r>
                <a:rPr lang="en-US" sz="1100" dirty="0">
                  <a:solidFill>
                    <a:schemeClr val="tx1">
                      <a:lumMod val="65000"/>
                      <a:lumOff val="35000"/>
                    </a:schemeClr>
                  </a:solidFill>
                  <a:latin typeface="Arial" panose="020B0604020202020204" pitchFamily="34" charset="0"/>
                  <a:cs typeface="Arial" panose="020B0604020202020204" pitchFamily="34" charset="0"/>
                </a:rPr>
                <a:t>6</a:t>
              </a:r>
              <a:r>
                <a:rPr lang="pl-PL" sz="1100"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a:t>
              </a:r>
              <a:r>
                <a:rPr lang="pl-PL" sz="1100" dirty="0">
                  <a:solidFill>
                    <a:schemeClr val="tx1">
                      <a:lumMod val="65000"/>
                      <a:lumOff val="35000"/>
                    </a:schemeClr>
                  </a:solidFill>
                  <a:latin typeface="Arial" panose="020B0604020202020204" pitchFamily="34" charset="0"/>
                  <a:cs typeface="Arial" panose="020B0604020202020204" pitchFamily="34" charset="0"/>
                </a:rPr>
                <a:t> BT5.0</a:t>
              </a:r>
            </a:p>
          </p:txBody>
        </p:sp>
        <p:sp>
          <p:nvSpPr>
            <p:cNvPr id="29" name="TextBox 28">
              <a:extLst>
                <a:ext uri="{FF2B5EF4-FFF2-40B4-BE49-F238E27FC236}">
                  <a16:creationId xmlns:a16="http://schemas.microsoft.com/office/drawing/2014/main" id="{7CB5A184-D8C5-4066-9CAE-2BF028220562}"/>
                </a:ext>
              </a:extLst>
            </p:cNvPr>
            <p:cNvSpPr txBox="1"/>
            <p:nvPr/>
          </p:nvSpPr>
          <p:spPr>
            <a:xfrm>
              <a:off x="5062981" y="1874584"/>
              <a:ext cx="1609455"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Rozměry</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E105A1E-B8D4-4254-B248-50130F1D6B86}"/>
                </a:ext>
              </a:extLst>
            </p:cNvPr>
            <p:cNvSpPr txBox="1"/>
            <p:nvPr/>
          </p:nvSpPr>
          <p:spPr>
            <a:xfrm>
              <a:off x="5062981" y="2211741"/>
              <a:ext cx="1197457"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Váha</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F323978-7B37-4F99-8E22-82AE64517D95}"/>
                </a:ext>
              </a:extLst>
            </p:cNvPr>
            <p:cNvSpPr txBox="1"/>
            <p:nvPr/>
          </p:nvSpPr>
          <p:spPr>
            <a:xfrm>
              <a:off x="5062981" y="2573839"/>
              <a:ext cx="1283318" cy="430887"/>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Rámečky a</a:t>
              </a:r>
              <a:r>
                <a:rPr lang="en-US" sz="1100" b="1" dirty="0">
                  <a:solidFill>
                    <a:schemeClr val="tx1">
                      <a:lumMod val="65000"/>
                      <a:lumOff val="35000"/>
                    </a:schemeClr>
                  </a:solidFill>
                  <a:latin typeface="Arial" panose="020B0604020202020204" pitchFamily="34" charset="0"/>
                  <a:cs typeface="Arial" panose="020B0604020202020204" pitchFamily="34" charset="0"/>
                </a:rPr>
                <a:t> STBR</a:t>
              </a:r>
            </a:p>
          </p:txBody>
        </p:sp>
        <p:sp>
          <p:nvSpPr>
            <p:cNvPr id="32" name="TextBox 31">
              <a:extLst>
                <a:ext uri="{FF2B5EF4-FFF2-40B4-BE49-F238E27FC236}">
                  <a16:creationId xmlns:a16="http://schemas.microsoft.com/office/drawing/2014/main" id="{C76C0E45-FF38-4512-BE38-40E1F10D65DE}"/>
                </a:ext>
              </a:extLst>
            </p:cNvPr>
            <p:cNvSpPr txBox="1"/>
            <p:nvPr/>
          </p:nvSpPr>
          <p:spPr>
            <a:xfrm>
              <a:off x="5043625" y="3724421"/>
              <a:ext cx="1473110"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Procesor</a:t>
              </a:r>
              <a:endParaRPr lang="nn-NO"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A93CA40-213B-4C81-8053-24B136001292}"/>
                </a:ext>
              </a:extLst>
            </p:cNvPr>
            <p:cNvSpPr txBox="1"/>
            <p:nvPr/>
          </p:nvSpPr>
          <p:spPr>
            <a:xfrm>
              <a:off x="5023769" y="4091028"/>
              <a:ext cx="1065548" cy="430887"/>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Grafická karta</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6A0CF4A-D8F8-4972-8119-0EF411F4A856}"/>
                </a:ext>
              </a:extLst>
            </p:cNvPr>
            <p:cNvSpPr txBox="1"/>
            <p:nvPr/>
          </p:nvSpPr>
          <p:spPr>
            <a:xfrm>
              <a:off x="5039381" y="2976469"/>
              <a:ext cx="1065548"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Poměr stran</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4CED088-CC2D-4C3D-AABD-FDD2A25ED497}"/>
                </a:ext>
              </a:extLst>
            </p:cNvPr>
            <p:cNvSpPr txBox="1"/>
            <p:nvPr/>
          </p:nvSpPr>
          <p:spPr>
            <a:xfrm>
              <a:off x="5045845" y="4472533"/>
              <a:ext cx="1065548"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Úložiště</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4B24C2B-E563-43B9-BBFD-03AC2C599F6A}"/>
                </a:ext>
              </a:extLst>
            </p:cNvPr>
            <p:cNvSpPr txBox="1"/>
            <p:nvPr/>
          </p:nvSpPr>
          <p:spPr>
            <a:xfrm>
              <a:off x="5062316" y="4843684"/>
              <a:ext cx="1065548"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Zabezpečení</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EEE5F10-201E-48A5-8D55-0B1706183369}"/>
                </a:ext>
              </a:extLst>
            </p:cNvPr>
            <p:cNvSpPr txBox="1"/>
            <p:nvPr/>
          </p:nvSpPr>
          <p:spPr>
            <a:xfrm>
              <a:off x="5078952" y="5225189"/>
              <a:ext cx="1065548" cy="261610"/>
            </a:xfrm>
            <a:prstGeom prst="rect">
              <a:avLst/>
            </a:prstGeom>
            <a:noFill/>
          </p:spPr>
          <p:txBody>
            <a:bodyPr wrap="square" rtlCol="0">
              <a:spAutoFit/>
            </a:bodyPr>
            <a:lstStyle/>
            <a:p>
              <a:pPr lvl="0">
                <a:defRPr/>
              </a:pPr>
              <a:r>
                <a:rPr lang="cs-CZ" sz="1100" b="1" dirty="0">
                  <a:solidFill>
                    <a:schemeClr val="tx1">
                      <a:lumMod val="65000"/>
                      <a:lumOff val="35000"/>
                    </a:schemeClr>
                  </a:solidFill>
                  <a:latin typeface="Arial" panose="020B0604020202020204" pitchFamily="34" charset="0"/>
                  <a:cs typeface="Arial" panose="020B0604020202020204" pitchFamily="34" charset="0"/>
                </a:rPr>
                <a:t>Touchpad</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2A98E56-6003-4520-ABA3-80A554953FBB}"/>
                </a:ext>
              </a:extLst>
            </p:cNvPr>
            <p:cNvSpPr txBox="1"/>
            <p:nvPr/>
          </p:nvSpPr>
          <p:spPr>
            <a:xfrm>
              <a:off x="5049048" y="5648170"/>
              <a:ext cx="1176999" cy="261610"/>
            </a:xfrm>
            <a:prstGeom prst="rect">
              <a:avLst/>
            </a:prstGeom>
            <a:noFill/>
          </p:spPr>
          <p:txBody>
            <a:bodyPr wrap="square" rtlCol="0">
              <a:spAutoFit/>
            </a:bodyPr>
            <a:lstStyle/>
            <a:p>
              <a:pPr lvl="0">
                <a:defRPr/>
              </a:pPr>
              <a:r>
                <a:rPr lang="cs-CZ" sz="1100" b="1" dirty="0">
                  <a:solidFill>
                    <a:schemeClr val="tx1">
                      <a:lumMod val="65000"/>
                      <a:lumOff val="35000"/>
                    </a:schemeClr>
                  </a:solidFill>
                  <a:latin typeface="Arial" panose="020B0604020202020204" pitchFamily="34" charset="0"/>
                  <a:cs typeface="Arial" panose="020B0604020202020204" pitchFamily="34" charset="0"/>
                </a:rPr>
                <a:t>Připojení</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43C965F-ED59-4132-8B11-2009353169F7}"/>
                </a:ext>
              </a:extLst>
            </p:cNvPr>
            <p:cNvSpPr txBox="1"/>
            <p:nvPr/>
          </p:nvSpPr>
          <p:spPr>
            <a:xfrm>
              <a:off x="2357614" y="1322339"/>
              <a:ext cx="2110957" cy="438582"/>
            </a:xfrm>
            <a:prstGeom prst="rect">
              <a:avLst/>
            </a:prstGeom>
            <a:noFill/>
          </p:spPr>
          <p:txBody>
            <a:bodyPr wrap="square" rtlCol="0">
              <a:spAutoFit/>
            </a:bodyPr>
            <a:lstStyle/>
            <a:p>
              <a:pPr defTabSz="430213">
                <a:spcAft>
                  <a:spcPts val="400"/>
                </a:spcAft>
                <a:buSzPct val="100000"/>
              </a:pPr>
              <a:r>
                <a:rPr lang="en-US" sz="1200" dirty="0">
                  <a:solidFill>
                    <a:schemeClr val="tx1">
                      <a:lumMod val="65000"/>
                      <a:lumOff val="35000"/>
                    </a:schemeClr>
                  </a:solidFill>
                  <a:latin typeface="Arial" panose="020B0604020202020204" pitchFamily="34" charset="0"/>
                  <a:cs typeface="Arial" panose="020B0604020202020204" pitchFamily="34" charset="0"/>
                </a:rPr>
                <a:t>Pavilion 13</a:t>
              </a:r>
              <a:br>
                <a:rPr lang="en-US" sz="1200" dirty="0">
                  <a:solidFill>
                    <a:schemeClr val="tx1">
                      <a:lumMod val="65000"/>
                      <a:lumOff val="35000"/>
                    </a:schemeClr>
                  </a:solidFill>
                  <a:latin typeface="Arial" panose="020B0604020202020204" pitchFamily="34" charset="0"/>
                  <a:cs typeface="Arial" panose="020B0604020202020204" pitchFamily="34" charset="0"/>
                </a:rPr>
              </a:br>
              <a:r>
                <a:rPr lang="en-US" sz="1050" dirty="0">
                  <a:solidFill>
                    <a:schemeClr val="tx1">
                      <a:lumMod val="65000"/>
                      <a:lumOff val="35000"/>
                    </a:schemeClr>
                  </a:solidFill>
                  <a:latin typeface="Arial" panose="020B0604020202020204" pitchFamily="34" charset="0"/>
                  <a:cs typeface="Arial" panose="020B0604020202020204" pitchFamily="34" charset="0"/>
                </a:rPr>
                <a:t>(</a:t>
              </a:r>
              <a:r>
                <a:rPr lang="cs-CZ" sz="1050" dirty="0">
                  <a:solidFill>
                    <a:schemeClr val="tx1">
                      <a:lumMod val="65000"/>
                      <a:lumOff val="35000"/>
                    </a:schemeClr>
                  </a:solidFill>
                  <a:latin typeface="Arial" panose="020B0604020202020204" pitchFamily="34" charset="0"/>
                  <a:cs typeface="Arial" panose="020B0604020202020204" pitchFamily="34" charset="0"/>
                </a:rPr>
                <a:t>2020</a:t>
              </a:r>
              <a:r>
                <a:rPr lang="en-US" sz="1050" dirty="0">
                  <a:solidFill>
                    <a:schemeClr val="tx1">
                      <a:lumMod val="65000"/>
                      <a:lumOff val="35000"/>
                    </a:schemeClr>
                  </a:solidFill>
                  <a:latin typeface="Arial" panose="020B0604020202020204" pitchFamily="34" charset="0"/>
                  <a:cs typeface="Arial" panose="020B0604020202020204" pitchFamily="34" charset="0"/>
                </a:rPr>
                <a:t>) </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AAD3CE4B-64F4-49AB-A964-723D2CB8DEE4}"/>
                </a:ext>
              </a:extLst>
            </p:cNvPr>
            <p:cNvSpPr txBox="1"/>
            <p:nvPr/>
          </p:nvSpPr>
          <p:spPr>
            <a:xfrm>
              <a:off x="5062980" y="1322339"/>
              <a:ext cx="1337819" cy="276999"/>
            </a:xfrm>
            <a:prstGeom prst="rect">
              <a:avLst/>
            </a:prstGeom>
            <a:noFill/>
          </p:spPr>
          <p:txBody>
            <a:bodyPr wrap="square" rtlCol="0">
              <a:spAutoFit/>
            </a:bodyPr>
            <a:lstStyle/>
            <a:p>
              <a:pPr defTabSz="430213">
                <a:spcAft>
                  <a:spcPts val="400"/>
                </a:spcAft>
                <a:buSzPct val="100000"/>
              </a:pPr>
              <a:r>
                <a:rPr lang="cs-CZ" sz="1200" dirty="0">
                  <a:solidFill>
                    <a:schemeClr val="tx1">
                      <a:lumMod val="65000"/>
                      <a:lumOff val="35000"/>
                    </a:schemeClr>
                  </a:solidFill>
                  <a:latin typeface="Arial" panose="020B0604020202020204" pitchFamily="34" charset="0"/>
                  <a:cs typeface="Arial" panose="020B0604020202020204" pitchFamily="34" charset="0"/>
                </a:rPr>
                <a:t>Vlastnosti</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0A9B4946-E14D-467F-9164-0AE480BFBBDF}"/>
                </a:ext>
              </a:extLst>
            </p:cNvPr>
            <p:cNvSpPr/>
            <p:nvPr/>
          </p:nvSpPr>
          <p:spPr>
            <a:xfrm>
              <a:off x="6780167" y="1161578"/>
              <a:ext cx="3101991" cy="5696422"/>
            </a:xfrm>
            <a:prstGeom prst="rect">
              <a:avLst/>
            </a:prstGeom>
            <a:solidFill>
              <a:schemeClr val="bg1">
                <a:lumMod val="75000"/>
              </a:schemeClr>
            </a:solidFill>
            <a:ln>
              <a:noFill/>
            </a:ln>
            <a:effectLst>
              <a:outerShdw blurRad="190500" dist="38100" dir="8100000" sx="101000" sy="101000" algn="tr" rotWithShape="0">
                <a:prstClr val="black">
                  <a:alpha val="1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9F0E9656-554B-4F93-80D3-9B0969C6F671}"/>
                </a:ext>
              </a:extLst>
            </p:cNvPr>
            <p:cNvSpPr txBox="1"/>
            <p:nvPr/>
          </p:nvSpPr>
          <p:spPr>
            <a:xfrm>
              <a:off x="6905017" y="1322339"/>
              <a:ext cx="1609455" cy="438582"/>
            </a:xfrm>
            <a:prstGeom prst="rect">
              <a:avLst/>
            </a:prstGeom>
            <a:noFill/>
          </p:spPr>
          <p:txBody>
            <a:bodyPr wrap="square" rtlCol="0">
              <a:spAutoFit/>
            </a:bodyPr>
            <a:lstStyle/>
            <a:p>
              <a:pPr defTabSz="430213">
                <a:spcAft>
                  <a:spcPts val="400"/>
                </a:spcAft>
                <a:buSzPct val="100000"/>
              </a:pPr>
              <a:r>
                <a:rPr lang="en-US" sz="1200" dirty="0">
                  <a:solidFill>
                    <a:schemeClr val="tx1">
                      <a:lumMod val="65000"/>
                      <a:lumOff val="35000"/>
                    </a:schemeClr>
                  </a:solidFill>
                  <a:latin typeface="Arial" panose="020B0604020202020204" pitchFamily="34" charset="0"/>
                  <a:cs typeface="Arial" panose="020B0604020202020204" pitchFamily="34" charset="0"/>
                </a:rPr>
                <a:t>Pavilion 13</a:t>
              </a:r>
              <a:br>
                <a:rPr lang="en-US" sz="1200" dirty="0">
                  <a:solidFill>
                    <a:schemeClr val="tx1">
                      <a:lumMod val="65000"/>
                      <a:lumOff val="35000"/>
                    </a:schemeClr>
                  </a:solidFill>
                  <a:latin typeface="Arial" panose="020B0604020202020204" pitchFamily="34" charset="0"/>
                  <a:cs typeface="Arial" panose="020B0604020202020204" pitchFamily="34" charset="0"/>
                </a:rPr>
              </a:br>
              <a:r>
                <a:rPr lang="en-US" sz="1050" dirty="0">
                  <a:solidFill>
                    <a:schemeClr val="tx1">
                      <a:lumMod val="65000"/>
                      <a:lumOff val="35000"/>
                    </a:schemeClr>
                  </a:solidFill>
                  <a:latin typeface="Arial" panose="020B0604020202020204" pitchFamily="34" charset="0"/>
                  <a:cs typeface="Arial" panose="020B0604020202020204" pitchFamily="34" charset="0"/>
                </a:rPr>
                <a:t>(</a:t>
              </a:r>
              <a:r>
                <a:rPr lang="cs-CZ" sz="1050" dirty="0">
                  <a:solidFill>
                    <a:schemeClr val="tx1">
                      <a:lumMod val="65000"/>
                      <a:lumOff val="35000"/>
                    </a:schemeClr>
                  </a:solidFill>
                  <a:latin typeface="Arial" panose="020B0604020202020204" pitchFamily="34" charset="0"/>
                  <a:cs typeface="Arial" panose="020B0604020202020204" pitchFamily="34" charset="0"/>
                </a:rPr>
                <a:t>2021</a:t>
              </a:r>
              <a:r>
                <a:rPr lang="en-US" sz="1050" dirty="0">
                  <a:solidFill>
                    <a:schemeClr val="tx1">
                      <a:lumMod val="65000"/>
                      <a:lumOff val="35000"/>
                    </a:schemeClr>
                  </a:solidFill>
                  <a:latin typeface="Arial" panose="020B0604020202020204" pitchFamily="34" charset="0"/>
                  <a:cs typeface="Arial" panose="020B0604020202020204" pitchFamily="34" charset="0"/>
                </a:rPr>
                <a:t>) </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74" name="Straight Connector 73">
              <a:extLst>
                <a:ext uri="{FF2B5EF4-FFF2-40B4-BE49-F238E27FC236}">
                  <a16:creationId xmlns:a16="http://schemas.microsoft.com/office/drawing/2014/main" id="{A5E19213-A658-45F1-B8DD-F88E662F9C8B}"/>
                </a:ext>
              </a:extLst>
            </p:cNvPr>
            <p:cNvCxnSpPr/>
            <p:nvPr/>
          </p:nvCxnSpPr>
          <p:spPr>
            <a:xfrm>
              <a:off x="2262669" y="2160819"/>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5872A4B3-16A2-42C8-B164-4D2A7659E37D}"/>
                </a:ext>
              </a:extLst>
            </p:cNvPr>
            <p:cNvCxnSpPr/>
            <p:nvPr/>
          </p:nvCxnSpPr>
          <p:spPr>
            <a:xfrm>
              <a:off x="2262669" y="2525655"/>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CA15C68-154A-4BA9-8533-93529D0E8118}"/>
                </a:ext>
              </a:extLst>
            </p:cNvPr>
            <p:cNvCxnSpPr/>
            <p:nvPr/>
          </p:nvCxnSpPr>
          <p:spPr>
            <a:xfrm>
              <a:off x="2262669" y="2919240"/>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FBECC082-5C87-45C7-B932-E162634429E0}"/>
                </a:ext>
              </a:extLst>
            </p:cNvPr>
            <p:cNvCxnSpPr/>
            <p:nvPr/>
          </p:nvCxnSpPr>
          <p:spPr>
            <a:xfrm>
              <a:off x="2262669" y="3301449"/>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AFFD913C-65AD-4710-93E1-A9C160AB03EE}"/>
                </a:ext>
              </a:extLst>
            </p:cNvPr>
            <p:cNvCxnSpPr/>
            <p:nvPr/>
          </p:nvCxnSpPr>
          <p:spPr>
            <a:xfrm>
              <a:off x="2262669" y="3668211"/>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60740EC9-FFDA-4A24-AE50-46B05D56BD0D}"/>
                </a:ext>
              </a:extLst>
            </p:cNvPr>
            <p:cNvCxnSpPr/>
            <p:nvPr/>
          </p:nvCxnSpPr>
          <p:spPr>
            <a:xfrm>
              <a:off x="2262669" y="4043317"/>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630D94E6-7C7F-4C6C-B96A-E58E52AA7909}"/>
                </a:ext>
              </a:extLst>
            </p:cNvPr>
            <p:cNvCxnSpPr/>
            <p:nvPr/>
          </p:nvCxnSpPr>
          <p:spPr>
            <a:xfrm>
              <a:off x="2262669" y="4418423"/>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0A8F337-67EC-4A09-82C1-EBE53010A4D4}"/>
                </a:ext>
              </a:extLst>
            </p:cNvPr>
            <p:cNvCxnSpPr/>
            <p:nvPr/>
          </p:nvCxnSpPr>
          <p:spPr>
            <a:xfrm>
              <a:off x="2262669" y="4793529"/>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92FA37CF-7B45-428D-9A83-51C3D55E510A}"/>
                </a:ext>
              </a:extLst>
            </p:cNvPr>
            <p:cNvCxnSpPr/>
            <p:nvPr/>
          </p:nvCxnSpPr>
          <p:spPr>
            <a:xfrm>
              <a:off x="2262669" y="5168636"/>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86114760-1DFD-46D3-9FBB-EEA4A5EFC8CD}"/>
                </a:ext>
              </a:extLst>
            </p:cNvPr>
            <p:cNvCxnSpPr/>
            <p:nvPr/>
          </p:nvCxnSpPr>
          <p:spPr>
            <a:xfrm>
              <a:off x="4950545" y="2160819"/>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BBA8A136-2C0C-4C70-8AFE-D33B9682978D}"/>
                </a:ext>
              </a:extLst>
            </p:cNvPr>
            <p:cNvCxnSpPr/>
            <p:nvPr/>
          </p:nvCxnSpPr>
          <p:spPr>
            <a:xfrm>
              <a:off x="4950545" y="2525655"/>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0FDA1A0-1708-46B0-9FE3-1F6CB5DDBB1B}"/>
                </a:ext>
              </a:extLst>
            </p:cNvPr>
            <p:cNvCxnSpPr/>
            <p:nvPr/>
          </p:nvCxnSpPr>
          <p:spPr>
            <a:xfrm>
              <a:off x="4950545" y="2919240"/>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51D5032C-F798-4067-806C-298899A0EDFF}"/>
                </a:ext>
              </a:extLst>
            </p:cNvPr>
            <p:cNvCxnSpPr/>
            <p:nvPr/>
          </p:nvCxnSpPr>
          <p:spPr>
            <a:xfrm>
              <a:off x="4950545" y="3301449"/>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CAE53A16-AB55-4EB1-937E-F0381C254B1A}"/>
                </a:ext>
              </a:extLst>
            </p:cNvPr>
            <p:cNvCxnSpPr/>
            <p:nvPr/>
          </p:nvCxnSpPr>
          <p:spPr>
            <a:xfrm>
              <a:off x="4950545" y="3668211"/>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536B62D5-1419-4914-AD9C-43DD65CCFB60}"/>
                </a:ext>
              </a:extLst>
            </p:cNvPr>
            <p:cNvCxnSpPr/>
            <p:nvPr/>
          </p:nvCxnSpPr>
          <p:spPr>
            <a:xfrm>
              <a:off x="4950545" y="4043317"/>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EB63C9CA-4F20-4E1E-A1AD-4E392E903F3A}"/>
                </a:ext>
              </a:extLst>
            </p:cNvPr>
            <p:cNvCxnSpPr/>
            <p:nvPr/>
          </p:nvCxnSpPr>
          <p:spPr>
            <a:xfrm>
              <a:off x="4950545" y="4418423"/>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B77E10D3-D2C4-4A6D-87FC-97ED13D3CDD2}"/>
                </a:ext>
              </a:extLst>
            </p:cNvPr>
            <p:cNvCxnSpPr/>
            <p:nvPr/>
          </p:nvCxnSpPr>
          <p:spPr>
            <a:xfrm>
              <a:off x="4950545" y="4793529"/>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D041F37-2CF9-4C01-A079-47EEE59C5869}"/>
                </a:ext>
              </a:extLst>
            </p:cNvPr>
            <p:cNvCxnSpPr/>
            <p:nvPr/>
          </p:nvCxnSpPr>
          <p:spPr>
            <a:xfrm>
              <a:off x="4950545" y="5168636"/>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5E53BCB-64E3-468A-8633-C9BE2D0BCC8E}"/>
                </a:ext>
              </a:extLst>
            </p:cNvPr>
            <p:cNvCxnSpPr>
              <a:cxnSpLocks/>
            </p:cNvCxnSpPr>
            <p:nvPr/>
          </p:nvCxnSpPr>
          <p:spPr>
            <a:xfrm>
              <a:off x="6780167" y="2160819"/>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ECAB548D-119A-4782-9060-2E6CD386DECA}"/>
                </a:ext>
              </a:extLst>
            </p:cNvPr>
            <p:cNvCxnSpPr>
              <a:cxnSpLocks/>
            </p:cNvCxnSpPr>
            <p:nvPr/>
          </p:nvCxnSpPr>
          <p:spPr>
            <a:xfrm>
              <a:off x="6780167" y="2525655"/>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3DC9BC9-E7D4-4571-BA45-18119939CEA3}"/>
                </a:ext>
              </a:extLst>
            </p:cNvPr>
            <p:cNvCxnSpPr>
              <a:cxnSpLocks/>
            </p:cNvCxnSpPr>
            <p:nvPr/>
          </p:nvCxnSpPr>
          <p:spPr>
            <a:xfrm>
              <a:off x="6780167" y="2919240"/>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15E7F00-9A35-415D-9631-BCAAE5EED880}"/>
                </a:ext>
              </a:extLst>
            </p:cNvPr>
            <p:cNvCxnSpPr>
              <a:cxnSpLocks/>
            </p:cNvCxnSpPr>
            <p:nvPr/>
          </p:nvCxnSpPr>
          <p:spPr>
            <a:xfrm>
              <a:off x="6780167" y="3301449"/>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4257BDD0-A73F-45CB-BF32-442A05C06665}"/>
                </a:ext>
              </a:extLst>
            </p:cNvPr>
            <p:cNvCxnSpPr>
              <a:cxnSpLocks/>
            </p:cNvCxnSpPr>
            <p:nvPr/>
          </p:nvCxnSpPr>
          <p:spPr>
            <a:xfrm>
              <a:off x="6780167" y="3668211"/>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36D5B31-3AC8-4F19-AF9D-3F9029D5C3B6}"/>
                </a:ext>
              </a:extLst>
            </p:cNvPr>
            <p:cNvCxnSpPr>
              <a:cxnSpLocks/>
            </p:cNvCxnSpPr>
            <p:nvPr/>
          </p:nvCxnSpPr>
          <p:spPr>
            <a:xfrm>
              <a:off x="6780167" y="4043317"/>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7C248E1-6BE0-448A-AB6E-5B9EF1203FC3}"/>
                </a:ext>
              </a:extLst>
            </p:cNvPr>
            <p:cNvCxnSpPr>
              <a:cxnSpLocks/>
            </p:cNvCxnSpPr>
            <p:nvPr/>
          </p:nvCxnSpPr>
          <p:spPr>
            <a:xfrm>
              <a:off x="6780167" y="4418423"/>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14362CBB-4CA3-4279-B77B-ACA8EC4FD2C5}"/>
                </a:ext>
              </a:extLst>
            </p:cNvPr>
            <p:cNvCxnSpPr>
              <a:cxnSpLocks/>
            </p:cNvCxnSpPr>
            <p:nvPr/>
          </p:nvCxnSpPr>
          <p:spPr>
            <a:xfrm>
              <a:off x="6780167" y="4793529"/>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3C3FD998-7E15-4F7B-8D3E-76D04B9F7EC9}"/>
                </a:ext>
              </a:extLst>
            </p:cNvPr>
            <p:cNvCxnSpPr>
              <a:cxnSpLocks/>
            </p:cNvCxnSpPr>
            <p:nvPr/>
          </p:nvCxnSpPr>
          <p:spPr>
            <a:xfrm>
              <a:off x="6780167" y="5168636"/>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4419ABC8-5B24-4FAF-BECF-0E11D436C633}"/>
                </a:ext>
              </a:extLst>
            </p:cNvPr>
            <p:cNvSpPr txBox="1"/>
            <p:nvPr/>
          </p:nvSpPr>
          <p:spPr>
            <a:xfrm>
              <a:off x="5062981" y="6026794"/>
              <a:ext cx="1176999" cy="261610"/>
            </a:xfrm>
            <a:prstGeom prst="rect">
              <a:avLst/>
            </a:prstGeom>
            <a:noFill/>
          </p:spPr>
          <p:txBody>
            <a:bodyPr wrap="square" rtlCol="0">
              <a:spAutoFit/>
            </a:bodyPr>
            <a:lstStyle/>
            <a:p>
              <a:pPr lvl="0">
                <a:defRPr/>
              </a:pPr>
              <a:r>
                <a:rPr lang="en-US" sz="1100" b="1" dirty="0">
                  <a:solidFill>
                    <a:schemeClr val="tx1">
                      <a:lumMod val="65000"/>
                      <a:lumOff val="35000"/>
                    </a:schemeClr>
                  </a:solidFill>
                  <a:latin typeface="Arial" panose="020B0604020202020204" pitchFamily="34" charset="0"/>
                  <a:cs typeface="Arial" panose="020B0604020202020204" pitchFamily="34" charset="0"/>
                </a:rPr>
                <a:t>USB-C Port</a:t>
              </a:r>
            </a:p>
          </p:txBody>
        </p:sp>
        <p:sp>
          <p:nvSpPr>
            <p:cNvPr id="84" name="TextBox 83">
              <a:extLst>
                <a:ext uri="{FF2B5EF4-FFF2-40B4-BE49-F238E27FC236}">
                  <a16:creationId xmlns:a16="http://schemas.microsoft.com/office/drawing/2014/main" id="{19C4BD5E-4C26-4682-BA4B-45E6D289CC04}"/>
                </a:ext>
              </a:extLst>
            </p:cNvPr>
            <p:cNvSpPr txBox="1"/>
            <p:nvPr/>
          </p:nvSpPr>
          <p:spPr>
            <a:xfrm>
              <a:off x="5079314" y="6449184"/>
              <a:ext cx="1176999" cy="261610"/>
            </a:xfrm>
            <a:prstGeom prst="rect">
              <a:avLst/>
            </a:prstGeom>
            <a:noFill/>
          </p:spPr>
          <p:txBody>
            <a:bodyPr wrap="square" rtlCol="0">
              <a:spAutoFit/>
            </a:bodyPr>
            <a:lstStyle/>
            <a:p>
              <a:pPr lvl="0">
                <a:defRPr/>
              </a:pPr>
              <a:r>
                <a:rPr lang="cs-CZ" sz="1100" b="1" dirty="0">
                  <a:solidFill>
                    <a:schemeClr val="tx1">
                      <a:lumMod val="65000"/>
                      <a:lumOff val="35000"/>
                    </a:schemeClr>
                  </a:solidFill>
                  <a:latin typeface="Arial" panose="020B0604020202020204" pitchFamily="34" charset="0"/>
                  <a:cs typeface="Arial" panose="020B0604020202020204" pitchFamily="34" charset="0"/>
                </a:rPr>
                <a:t>Baterie</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85" name="Straight Connector 84">
              <a:extLst>
                <a:ext uri="{FF2B5EF4-FFF2-40B4-BE49-F238E27FC236}">
                  <a16:creationId xmlns:a16="http://schemas.microsoft.com/office/drawing/2014/main" id="{907BE24D-7D0A-4E4E-8EAA-215BE2797374}"/>
                </a:ext>
              </a:extLst>
            </p:cNvPr>
            <p:cNvCxnSpPr/>
            <p:nvPr/>
          </p:nvCxnSpPr>
          <p:spPr>
            <a:xfrm>
              <a:off x="2262669" y="5544085"/>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EACDAABF-6680-44CD-99BD-1933A6ED6FEC}"/>
                </a:ext>
              </a:extLst>
            </p:cNvPr>
            <p:cNvCxnSpPr/>
            <p:nvPr/>
          </p:nvCxnSpPr>
          <p:spPr>
            <a:xfrm>
              <a:off x="4950545" y="5544085"/>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46846CC8-BE03-467C-97C1-C3AEB3887DE1}"/>
                </a:ext>
              </a:extLst>
            </p:cNvPr>
            <p:cNvCxnSpPr>
              <a:cxnSpLocks/>
            </p:cNvCxnSpPr>
            <p:nvPr/>
          </p:nvCxnSpPr>
          <p:spPr>
            <a:xfrm>
              <a:off x="6780167" y="5544085"/>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EFC6F8E9-5E3D-44E6-8B14-C2469A193930}"/>
                </a:ext>
              </a:extLst>
            </p:cNvPr>
            <p:cNvCxnSpPr/>
            <p:nvPr/>
          </p:nvCxnSpPr>
          <p:spPr>
            <a:xfrm>
              <a:off x="2262669" y="5925591"/>
              <a:ext cx="2691841"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4628B0DE-D9CF-43F7-AD9D-22BE6651D455}"/>
                </a:ext>
              </a:extLst>
            </p:cNvPr>
            <p:cNvCxnSpPr/>
            <p:nvPr/>
          </p:nvCxnSpPr>
          <p:spPr>
            <a:xfrm>
              <a:off x="4950545" y="5925591"/>
              <a:ext cx="1839935"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4C7A29D7-5214-4491-A1CC-80ECA4F49635}"/>
                </a:ext>
              </a:extLst>
            </p:cNvPr>
            <p:cNvCxnSpPr>
              <a:cxnSpLocks/>
            </p:cNvCxnSpPr>
            <p:nvPr/>
          </p:nvCxnSpPr>
          <p:spPr>
            <a:xfrm>
              <a:off x="6780167" y="5925591"/>
              <a:ext cx="3101991"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2" name="TextBox 91">
              <a:extLst>
                <a:ext uri="{FF2B5EF4-FFF2-40B4-BE49-F238E27FC236}">
                  <a16:creationId xmlns:a16="http://schemas.microsoft.com/office/drawing/2014/main" id="{DB6DC994-C192-40DB-AFAA-91A11B8E199F}"/>
                </a:ext>
              </a:extLst>
            </p:cNvPr>
            <p:cNvSpPr txBox="1"/>
            <p:nvPr/>
          </p:nvSpPr>
          <p:spPr>
            <a:xfrm>
              <a:off x="2349525" y="6397929"/>
              <a:ext cx="2468490" cy="430887"/>
            </a:xfrm>
            <a:prstGeom prst="rect">
              <a:avLst/>
            </a:prstGeom>
            <a:noFill/>
          </p:spPr>
          <p:txBody>
            <a:bodyPr wrap="square" rtlCol="0">
              <a:spAutoFit/>
            </a:bodyPr>
            <a:lstStyle/>
            <a:p>
              <a:pPr lvl="0">
                <a:defRPr/>
              </a:pPr>
              <a:r>
                <a:rPr lang="en-US" sz="1100" dirty="0">
                  <a:solidFill>
                    <a:schemeClr val="tx1">
                      <a:lumMod val="65000"/>
                      <a:lumOff val="35000"/>
                    </a:schemeClr>
                  </a:solidFill>
                  <a:latin typeface="Arial" panose="020B0604020202020204" pitchFamily="34" charset="0"/>
                  <a:cs typeface="Arial" panose="020B0604020202020204" pitchFamily="34" charset="0"/>
                </a:rPr>
                <a:t>43Whr, </a:t>
              </a:r>
              <a:r>
                <a:rPr lang="cs-CZ" sz="1100" dirty="0">
                  <a:solidFill>
                    <a:schemeClr val="tx1">
                      <a:lumMod val="65000"/>
                      <a:lumOff val="35000"/>
                    </a:schemeClr>
                  </a:solidFill>
                  <a:latin typeface="Arial" panose="020B0604020202020204" pitchFamily="34" charset="0"/>
                  <a:cs typeface="Arial" panose="020B0604020202020204" pitchFamily="34" charset="0"/>
                </a:rPr>
                <a:t>až</a:t>
              </a:r>
              <a:r>
                <a:rPr lang="en-US" sz="1100" dirty="0">
                  <a:solidFill>
                    <a:schemeClr val="tx1">
                      <a:lumMod val="65000"/>
                      <a:lumOff val="35000"/>
                    </a:schemeClr>
                  </a:solidFill>
                  <a:latin typeface="Arial" panose="020B0604020202020204" pitchFamily="34" charset="0"/>
                  <a:cs typeface="Arial" panose="020B0604020202020204" pitchFamily="34" charset="0"/>
                </a:rPr>
                <a:t>  8.25</a:t>
              </a:r>
              <a:r>
                <a:rPr lang="cs-CZ" sz="1100" dirty="0">
                  <a:solidFill>
                    <a:schemeClr val="tx1">
                      <a:lumMod val="65000"/>
                      <a:lumOff val="35000"/>
                    </a:schemeClr>
                  </a:solidFill>
                  <a:latin typeface="Arial" panose="020B0604020202020204" pitchFamily="34" charset="0"/>
                  <a:cs typeface="Arial" panose="020B0604020202020204" pitchFamily="34" charset="0"/>
                </a:rPr>
                <a:t>h</a:t>
              </a:r>
              <a:r>
                <a:rPr lang="en-US" sz="1100" dirty="0">
                  <a:solidFill>
                    <a:schemeClr val="tx1">
                      <a:lumMod val="65000"/>
                      <a:lumOff val="35000"/>
                    </a:schemeClr>
                  </a:solidFill>
                  <a:latin typeface="Arial" panose="020B0604020202020204" pitchFamily="34" charset="0"/>
                  <a:cs typeface="Arial" panose="020B0604020202020204" pitchFamily="34" charset="0"/>
                </a:rPr>
                <a:t> (HD/MM18) HP Fast Charge</a:t>
              </a:r>
            </a:p>
          </p:txBody>
        </p:sp>
        <p:sp>
          <p:nvSpPr>
            <p:cNvPr id="93" name="TextBox 92">
              <a:extLst>
                <a:ext uri="{FF2B5EF4-FFF2-40B4-BE49-F238E27FC236}">
                  <a16:creationId xmlns:a16="http://schemas.microsoft.com/office/drawing/2014/main" id="{4E57F917-C3B7-4F87-9DDA-83C2BD754DA3}"/>
                </a:ext>
              </a:extLst>
            </p:cNvPr>
            <p:cNvSpPr txBox="1"/>
            <p:nvPr/>
          </p:nvSpPr>
          <p:spPr>
            <a:xfrm>
              <a:off x="6903124" y="1873172"/>
              <a:ext cx="2110957" cy="261610"/>
            </a:xfrm>
            <a:prstGeom prst="rect">
              <a:avLst/>
            </a:prstGeom>
            <a:noFill/>
          </p:spPr>
          <p:txBody>
            <a:bodyPr wrap="square" rtlCol="0">
              <a:spAutoFit/>
            </a:bodyPr>
            <a:lstStyle/>
            <a:p>
              <a:pPr defTabSz="430213">
                <a:spcAft>
                  <a:spcPts val="400"/>
                </a:spcAft>
                <a:buSzPct val="100000"/>
              </a:pPr>
              <a:r>
                <a:rPr lang="en-US" sz="1100" b="1" dirty="0">
                  <a:solidFill>
                    <a:schemeClr val="tx1">
                      <a:lumMod val="65000"/>
                      <a:lumOff val="35000"/>
                    </a:schemeClr>
                  </a:solidFill>
                  <a:latin typeface="Arial" panose="020B0604020202020204" pitchFamily="34" charset="0"/>
                  <a:cs typeface="Arial" panose="020B0604020202020204" pitchFamily="34" charset="0"/>
                </a:rPr>
                <a:t>297.6 x 209 x 16.9 mm</a:t>
              </a:r>
            </a:p>
          </p:txBody>
        </p:sp>
        <p:sp>
          <p:nvSpPr>
            <p:cNvPr id="94" name="TextBox 93">
              <a:extLst>
                <a:ext uri="{FF2B5EF4-FFF2-40B4-BE49-F238E27FC236}">
                  <a16:creationId xmlns:a16="http://schemas.microsoft.com/office/drawing/2014/main" id="{A9C15ABD-EB82-4DC1-B627-4796D6CA0E25}"/>
                </a:ext>
              </a:extLst>
            </p:cNvPr>
            <p:cNvSpPr txBox="1"/>
            <p:nvPr/>
          </p:nvSpPr>
          <p:spPr>
            <a:xfrm>
              <a:off x="6903124" y="2206559"/>
              <a:ext cx="2110957" cy="261610"/>
            </a:xfrm>
            <a:prstGeom prst="rect">
              <a:avLst/>
            </a:prstGeom>
            <a:noFill/>
          </p:spPr>
          <p:txBody>
            <a:bodyPr wrap="square" rtlCol="0">
              <a:spAutoFit/>
            </a:bodyPr>
            <a:lstStyle/>
            <a:p>
              <a:pPr defTabSz="430213">
                <a:spcAft>
                  <a:spcPts val="400"/>
                </a:spcAft>
                <a:buSzPct val="100000"/>
              </a:pPr>
              <a:r>
                <a:rPr lang="en-US" sz="1100" b="1" dirty="0">
                  <a:solidFill>
                    <a:schemeClr val="tx1">
                      <a:lumMod val="65000"/>
                      <a:lumOff val="35000"/>
                    </a:schemeClr>
                  </a:solidFill>
                  <a:latin typeface="Arial" panose="020B0604020202020204" pitchFamily="34" charset="0"/>
                  <a:cs typeface="Arial" panose="020B0604020202020204" pitchFamily="34" charset="0"/>
                </a:rPr>
                <a:t>&lt; 1kg </a:t>
              </a:r>
            </a:p>
          </p:txBody>
        </p:sp>
        <p:sp>
          <p:nvSpPr>
            <p:cNvPr id="95" name="TextBox 94">
              <a:extLst>
                <a:ext uri="{FF2B5EF4-FFF2-40B4-BE49-F238E27FC236}">
                  <a16:creationId xmlns:a16="http://schemas.microsoft.com/office/drawing/2014/main" id="{EED3FABA-4D5E-4420-940C-3E526B35D2F1}"/>
                </a:ext>
              </a:extLst>
            </p:cNvPr>
            <p:cNvSpPr txBox="1"/>
            <p:nvPr/>
          </p:nvSpPr>
          <p:spPr>
            <a:xfrm>
              <a:off x="6903124" y="2570587"/>
              <a:ext cx="2596896"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4-stranný rámeček</a:t>
              </a:r>
              <a:r>
                <a:rPr lang="en-US" sz="1100" b="1" dirty="0">
                  <a:solidFill>
                    <a:schemeClr val="tx1">
                      <a:lumMod val="65000"/>
                      <a:lumOff val="35000"/>
                    </a:schemeClr>
                  </a:solidFill>
                  <a:latin typeface="Arial" panose="020B0604020202020204" pitchFamily="34" charset="0"/>
                  <a:cs typeface="Arial" panose="020B0604020202020204" pitchFamily="34" charset="0"/>
                </a:rPr>
                <a:t>, 90% STBR</a:t>
              </a:r>
            </a:p>
          </p:txBody>
        </p:sp>
        <p:sp>
          <p:nvSpPr>
            <p:cNvPr id="96" name="TextBox 95">
              <a:extLst>
                <a:ext uri="{FF2B5EF4-FFF2-40B4-BE49-F238E27FC236}">
                  <a16:creationId xmlns:a16="http://schemas.microsoft.com/office/drawing/2014/main" id="{80C31622-BF9C-4F5F-B1EA-C73DDE9DA820}"/>
                </a:ext>
              </a:extLst>
            </p:cNvPr>
            <p:cNvSpPr txBox="1"/>
            <p:nvPr/>
          </p:nvSpPr>
          <p:spPr>
            <a:xfrm>
              <a:off x="6886361" y="3728159"/>
              <a:ext cx="3101991" cy="430887"/>
            </a:xfrm>
            <a:prstGeom prst="rect">
              <a:avLst/>
            </a:prstGeom>
            <a:noFill/>
          </p:spPr>
          <p:txBody>
            <a:bodyPr wrap="square" rtlCol="0">
              <a:spAutoFit/>
            </a:bodyPr>
            <a:lstStyle/>
            <a:p>
              <a:pPr defTabSz="430213">
                <a:spcAft>
                  <a:spcPts val="400"/>
                </a:spcAft>
                <a:buSzPct val="100000"/>
              </a:pPr>
              <a:r>
                <a:rPr lang="pt-BR" sz="1100" dirty="0">
                  <a:solidFill>
                    <a:schemeClr val="tx1">
                      <a:lumMod val="65000"/>
                      <a:lumOff val="35000"/>
                    </a:schemeClr>
                  </a:solidFill>
                  <a:latin typeface="Arial" panose="020B0604020202020204" pitchFamily="34" charset="0"/>
                  <a:cs typeface="Arial" panose="020B0604020202020204" pitchFamily="34" charset="0"/>
                </a:rPr>
                <a:t>AMD</a:t>
              </a:r>
              <a:r>
                <a:rPr lang="en-US" sz="1100" dirty="0">
                  <a:solidFill>
                    <a:schemeClr val="tx1">
                      <a:lumMod val="65000"/>
                      <a:lumOff val="35000"/>
                    </a:schemeClr>
                  </a:solidFill>
                  <a:latin typeface="Arial" panose="020B0604020202020204" pitchFamily="34" charset="0"/>
                  <a:cs typeface="Arial" panose="020B0604020202020204" pitchFamily="34" charset="0"/>
                </a:rPr>
                <a:t> Ryzen™ 5000 Series Mobile Processors R5/R7</a:t>
              </a:r>
            </a:p>
          </p:txBody>
        </p:sp>
        <p:sp>
          <p:nvSpPr>
            <p:cNvPr id="97" name="TextBox 96">
              <a:extLst>
                <a:ext uri="{FF2B5EF4-FFF2-40B4-BE49-F238E27FC236}">
                  <a16:creationId xmlns:a16="http://schemas.microsoft.com/office/drawing/2014/main" id="{4A27ED4A-9043-4BD5-B51E-CAE42D5505B1}"/>
                </a:ext>
              </a:extLst>
            </p:cNvPr>
            <p:cNvSpPr txBox="1"/>
            <p:nvPr/>
          </p:nvSpPr>
          <p:spPr>
            <a:xfrm>
              <a:off x="6893374" y="4097831"/>
              <a:ext cx="2596896" cy="261610"/>
            </a:xfrm>
            <a:prstGeom prst="rect">
              <a:avLst/>
            </a:prstGeom>
            <a:noFill/>
          </p:spPr>
          <p:txBody>
            <a:bodyPr wrap="square" rtlCol="0">
              <a:spAutoFit/>
            </a:bodyPr>
            <a:lstStyle/>
            <a:p>
              <a:pPr defTabSz="430213">
                <a:spcAft>
                  <a:spcPts val="400"/>
                </a:spcAft>
                <a:buSzPct val="100000"/>
              </a:pPr>
              <a:r>
                <a:rPr lang="cs-CZ" sz="1100" dirty="0">
                  <a:solidFill>
                    <a:schemeClr val="tx1">
                      <a:lumMod val="65000"/>
                      <a:lumOff val="35000"/>
                    </a:schemeClr>
                  </a:solidFill>
                  <a:latin typeface="Arial" panose="020B0604020202020204" pitchFamily="34" charset="0"/>
                  <a:cs typeface="Arial" panose="020B0604020202020204" pitchFamily="34" charset="0"/>
                </a:rPr>
                <a:t>Integrovaná</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8" name="TextBox 97">
              <a:extLst>
                <a:ext uri="{FF2B5EF4-FFF2-40B4-BE49-F238E27FC236}">
                  <a16:creationId xmlns:a16="http://schemas.microsoft.com/office/drawing/2014/main" id="{0A29F91A-CCA4-4700-A4B1-5BF795648DCE}"/>
                </a:ext>
              </a:extLst>
            </p:cNvPr>
            <p:cNvSpPr txBox="1"/>
            <p:nvPr/>
          </p:nvSpPr>
          <p:spPr>
            <a:xfrm>
              <a:off x="6886361" y="2991192"/>
              <a:ext cx="2669608" cy="261610"/>
            </a:xfrm>
            <a:prstGeom prst="rect">
              <a:avLst/>
            </a:prstGeom>
            <a:noFill/>
          </p:spPr>
          <p:txBody>
            <a:bodyPr wrap="square" rtlCol="0">
              <a:spAutoFit/>
            </a:bodyPr>
            <a:lstStyle/>
            <a:p>
              <a:pPr defTabSz="430213">
                <a:spcAft>
                  <a:spcPts val="400"/>
                </a:spcAft>
                <a:buSzPct val="100000"/>
              </a:pPr>
              <a:r>
                <a:rPr lang="sv-SE" sz="1100" b="1">
                  <a:solidFill>
                    <a:schemeClr val="tx1">
                      <a:lumMod val="65000"/>
                      <a:lumOff val="35000"/>
                    </a:schemeClr>
                  </a:solidFill>
                  <a:latin typeface="Arial" panose="020B0604020202020204" pitchFamily="34" charset="0"/>
                  <a:cs typeface="Arial" panose="020B0604020202020204" pitchFamily="34" charset="0"/>
                </a:rPr>
                <a:t>16:10</a:t>
              </a:r>
            </a:p>
          </p:txBody>
        </p:sp>
        <p:sp>
          <p:nvSpPr>
            <p:cNvPr id="99" name="TextBox 98">
              <a:extLst>
                <a:ext uri="{FF2B5EF4-FFF2-40B4-BE49-F238E27FC236}">
                  <a16:creationId xmlns:a16="http://schemas.microsoft.com/office/drawing/2014/main" id="{ACE4A8DE-A472-46E0-BD1E-E7D793BE8E48}"/>
                </a:ext>
              </a:extLst>
            </p:cNvPr>
            <p:cNvSpPr txBox="1"/>
            <p:nvPr/>
          </p:nvSpPr>
          <p:spPr>
            <a:xfrm>
              <a:off x="6893374" y="4456825"/>
              <a:ext cx="2596896"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SSD </a:t>
              </a:r>
              <a:r>
                <a:rPr lang="cs-CZ" sz="1100" dirty="0">
                  <a:solidFill>
                    <a:schemeClr val="tx1">
                      <a:lumMod val="65000"/>
                      <a:lumOff val="35000"/>
                    </a:schemeClr>
                  </a:solidFill>
                  <a:latin typeface="Arial" panose="020B0604020202020204" pitchFamily="34" charset="0"/>
                  <a:cs typeface="Arial" panose="020B0604020202020204" pitchFamily="34" charset="0"/>
                </a:rPr>
                <a:t>až</a:t>
              </a:r>
              <a:r>
                <a:rPr lang="en-US" sz="1100" dirty="0">
                  <a:solidFill>
                    <a:schemeClr val="tx1">
                      <a:lumMod val="65000"/>
                      <a:lumOff val="35000"/>
                    </a:schemeClr>
                  </a:solidFill>
                  <a:latin typeface="Arial" panose="020B0604020202020204" pitchFamily="34" charset="0"/>
                  <a:cs typeface="Arial" panose="020B0604020202020204" pitchFamily="34" charset="0"/>
                </a:rPr>
                <a:t> 1TB</a:t>
              </a:r>
            </a:p>
          </p:txBody>
        </p:sp>
        <p:sp>
          <p:nvSpPr>
            <p:cNvPr id="100" name="TextBox 99">
              <a:extLst>
                <a:ext uri="{FF2B5EF4-FFF2-40B4-BE49-F238E27FC236}">
                  <a16:creationId xmlns:a16="http://schemas.microsoft.com/office/drawing/2014/main" id="{9CBC5461-6700-4F5A-9F3D-3E6E953032D7}"/>
                </a:ext>
              </a:extLst>
            </p:cNvPr>
            <p:cNvSpPr txBox="1"/>
            <p:nvPr/>
          </p:nvSpPr>
          <p:spPr>
            <a:xfrm>
              <a:off x="6882598" y="4832781"/>
              <a:ext cx="2596896" cy="261610"/>
            </a:xfrm>
            <a:prstGeom prst="rect">
              <a:avLst/>
            </a:prstGeom>
            <a:noFill/>
          </p:spPr>
          <p:txBody>
            <a:bodyPr wrap="square" rtlCol="0">
              <a:spAutoFit/>
            </a:bodyPr>
            <a:lstStyle/>
            <a:p>
              <a:pPr defTabSz="430213">
                <a:spcAft>
                  <a:spcPts val="400"/>
                </a:spcAft>
                <a:buSzPct val="100000"/>
              </a:pPr>
              <a:r>
                <a:rPr lang="cs-CZ" sz="1100" dirty="0">
                  <a:solidFill>
                    <a:schemeClr val="tx1">
                      <a:lumMod val="65000"/>
                      <a:lumOff val="35000"/>
                    </a:schemeClr>
                  </a:solidFill>
                  <a:latin typeface="Arial" panose="020B0604020202020204" pitchFamily="34" charset="0"/>
                  <a:cs typeface="Arial" panose="020B0604020202020204" pitchFamily="34" charset="0"/>
                </a:rPr>
                <a:t>Čtečka otisku prstů</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10F2BC37-B9F2-4F99-997C-449588B56CF9}"/>
                </a:ext>
              </a:extLst>
            </p:cNvPr>
            <p:cNvSpPr txBox="1"/>
            <p:nvPr/>
          </p:nvSpPr>
          <p:spPr>
            <a:xfrm>
              <a:off x="6898193" y="5186252"/>
              <a:ext cx="2596896" cy="261610"/>
            </a:xfrm>
            <a:prstGeom prst="rect">
              <a:avLst/>
            </a:prstGeom>
            <a:noFill/>
          </p:spPr>
          <p:txBody>
            <a:bodyPr wrap="square" rtlCol="0">
              <a:spAutoFit/>
            </a:bodyPr>
            <a:lstStyle/>
            <a:p>
              <a:pPr lvl="0">
                <a:defRPr/>
              </a:pPr>
              <a:r>
                <a:rPr lang="en-US" sz="1100" b="1" dirty="0">
                  <a:solidFill>
                    <a:schemeClr val="tx1">
                      <a:lumMod val="65000"/>
                      <a:lumOff val="35000"/>
                    </a:schemeClr>
                  </a:solidFill>
                  <a:latin typeface="Arial" panose="020B0604020202020204" pitchFamily="34" charset="0"/>
                  <a:cs typeface="Arial" panose="020B0604020202020204" pitchFamily="34" charset="0"/>
                </a:rPr>
                <a:t>23% Larger Touchpad</a:t>
              </a:r>
            </a:p>
          </p:txBody>
        </p:sp>
        <p:sp>
          <p:nvSpPr>
            <p:cNvPr id="102" name="TextBox 101">
              <a:extLst>
                <a:ext uri="{FF2B5EF4-FFF2-40B4-BE49-F238E27FC236}">
                  <a16:creationId xmlns:a16="http://schemas.microsoft.com/office/drawing/2014/main" id="{D9922220-28FB-4682-9E86-9FE247F0DCE6}"/>
                </a:ext>
              </a:extLst>
            </p:cNvPr>
            <p:cNvSpPr txBox="1"/>
            <p:nvPr/>
          </p:nvSpPr>
          <p:spPr>
            <a:xfrm>
              <a:off x="6882598" y="5589736"/>
              <a:ext cx="2468490" cy="261610"/>
            </a:xfrm>
            <a:prstGeom prst="rect">
              <a:avLst/>
            </a:prstGeom>
            <a:noFill/>
          </p:spPr>
          <p:txBody>
            <a:bodyPr wrap="square" rtlCol="0">
              <a:spAutoFit/>
            </a:bodyPr>
            <a:lstStyle/>
            <a:p>
              <a:pPr lvl="0">
                <a:defRPr/>
              </a:pPr>
              <a:r>
                <a:rPr lang="pl-PL" sz="1100" dirty="0">
                  <a:solidFill>
                    <a:schemeClr val="tx1">
                      <a:lumMod val="65000"/>
                      <a:lumOff val="35000"/>
                    </a:schemeClr>
                  </a:solidFill>
                  <a:latin typeface="Arial" panose="020B0604020202020204" pitchFamily="34" charset="0"/>
                  <a:cs typeface="Arial" panose="020B0604020202020204" pitchFamily="34" charset="0"/>
                </a:rPr>
                <a:t>Wi</a:t>
              </a:r>
              <a:r>
                <a:rPr lang="en-US" sz="1100" dirty="0">
                  <a:solidFill>
                    <a:schemeClr val="tx1">
                      <a:lumMod val="65000"/>
                      <a:lumOff val="35000"/>
                    </a:schemeClr>
                  </a:solidFill>
                  <a:latin typeface="Arial" panose="020B0604020202020204" pitchFamily="34" charset="0"/>
                  <a:cs typeface="Arial" panose="020B0604020202020204" pitchFamily="34" charset="0"/>
                </a:rPr>
                <a:t>-</a:t>
              </a:r>
              <a:r>
                <a:rPr lang="pl-PL" sz="1100" dirty="0">
                  <a:solidFill>
                    <a:schemeClr val="tx1">
                      <a:lumMod val="65000"/>
                      <a:lumOff val="35000"/>
                    </a:schemeClr>
                  </a:solidFill>
                  <a:latin typeface="Arial" panose="020B0604020202020204" pitchFamily="34" charset="0"/>
                  <a:cs typeface="Arial" panose="020B0604020202020204" pitchFamily="34" charset="0"/>
                </a:rPr>
                <a:t>Fi</a:t>
              </a:r>
              <a:r>
                <a:rPr lang="en-US" sz="1100" dirty="0">
                  <a:solidFill>
                    <a:schemeClr val="tx1">
                      <a:lumMod val="65000"/>
                      <a:lumOff val="35000"/>
                    </a:schemeClr>
                  </a:solidFill>
                  <a:latin typeface="Arial" panose="020B0604020202020204" pitchFamily="34" charset="0"/>
                  <a:cs typeface="Arial" panose="020B0604020202020204" pitchFamily="34" charset="0"/>
                </a:rPr>
                <a:t> </a:t>
              </a:r>
              <a:r>
                <a:rPr lang="pl-PL" sz="1100" dirty="0">
                  <a:solidFill>
                    <a:schemeClr val="tx1">
                      <a:lumMod val="65000"/>
                      <a:lumOff val="35000"/>
                    </a:schemeClr>
                  </a:solidFill>
                  <a:latin typeface="Arial" panose="020B0604020202020204" pitchFamily="34" charset="0"/>
                  <a:cs typeface="Arial" panose="020B0604020202020204" pitchFamily="34" charset="0"/>
                </a:rPr>
                <a:t>6</a:t>
              </a:r>
              <a:r>
                <a:rPr lang="en-US" sz="1100" dirty="0">
                  <a:solidFill>
                    <a:schemeClr val="tx1">
                      <a:lumMod val="65000"/>
                      <a:lumOff val="35000"/>
                    </a:schemeClr>
                  </a:solidFill>
                  <a:latin typeface="Arial" panose="020B0604020202020204" pitchFamily="34" charset="0"/>
                  <a:cs typeface="Arial" panose="020B0604020202020204" pitchFamily="34" charset="0"/>
                </a:rPr>
                <a:t> + </a:t>
              </a:r>
              <a:r>
                <a:rPr lang="en-US" sz="1100" b="1" dirty="0">
                  <a:solidFill>
                    <a:schemeClr val="tx1">
                      <a:lumMod val="65000"/>
                      <a:lumOff val="35000"/>
                    </a:schemeClr>
                  </a:solidFill>
                  <a:latin typeface="Arial" panose="020B0604020202020204" pitchFamily="34" charset="0"/>
                  <a:cs typeface="Arial" panose="020B0604020202020204" pitchFamily="34" charset="0"/>
                </a:rPr>
                <a:t>BT5.2</a:t>
              </a:r>
              <a:endParaRPr lang="pl-PL"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7BEA8CEB-B673-4BF8-B22F-278CAFBC6FDB}"/>
                </a:ext>
              </a:extLst>
            </p:cNvPr>
            <p:cNvSpPr txBox="1"/>
            <p:nvPr/>
          </p:nvSpPr>
          <p:spPr>
            <a:xfrm>
              <a:off x="6903124" y="5983556"/>
              <a:ext cx="2596896" cy="261610"/>
            </a:xfrm>
            <a:prstGeom prst="rect">
              <a:avLst/>
            </a:prstGeom>
            <a:noFill/>
          </p:spPr>
          <p:txBody>
            <a:bodyPr wrap="square" rtlCol="0">
              <a:spAutoFit/>
            </a:bodyPr>
            <a:lstStyle/>
            <a:p>
              <a:pPr lvl="0">
                <a:defRPr/>
              </a:pPr>
              <a:r>
                <a:rPr lang="en-US" sz="1100" dirty="0">
                  <a:solidFill>
                    <a:schemeClr val="tx1">
                      <a:lumMod val="65000"/>
                      <a:lumOff val="35000"/>
                    </a:schemeClr>
                  </a:solidFill>
                  <a:latin typeface="Arial" panose="020B0604020202020204" pitchFamily="34" charset="0"/>
                  <a:cs typeface="Arial" panose="020B0604020202020204" pitchFamily="34" charset="0"/>
                </a:rPr>
                <a:t>USB-C (Data, Power, Video)</a:t>
              </a:r>
            </a:p>
          </p:txBody>
        </p:sp>
        <p:sp>
          <p:nvSpPr>
            <p:cNvPr id="104" name="TextBox 103">
              <a:extLst>
                <a:ext uri="{FF2B5EF4-FFF2-40B4-BE49-F238E27FC236}">
                  <a16:creationId xmlns:a16="http://schemas.microsoft.com/office/drawing/2014/main" id="{F358421F-DF0C-4783-92D1-472E2A46236E}"/>
                </a:ext>
              </a:extLst>
            </p:cNvPr>
            <p:cNvSpPr txBox="1"/>
            <p:nvPr/>
          </p:nvSpPr>
          <p:spPr>
            <a:xfrm>
              <a:off x="6903124" y="6357417"/>
              <a:ext cx="2869874" cy="430887"/>
            </a:xfrm>
            <a:prstGeom prst="rect">
              <a:avLst/>
            </a:prstGeom>
            <a:noFill/>
          </p:spPr>
          <p:txBody>
            <a:bodyPr wrap="square" rtlCol="0">
              <a:spAutoFit/>
            </a:bodyPr>
            <a:lstStyle/>
            <a:p>
              <a:pPr lvl="0">
                <a:defRPr/>
              </a:pPr>
              <a:r>
                <a:rPr lang="en-US" sz="1100" dirty="0">
                  <a:solidFill>
                    <a:schemeClr val="tx1">
                      <a:lumMod val="65000"/>
                      <a:lumOff val="35000"/>
                    </a:schemeClr>
                  </a:solidFill>
                  <a:latin typeface="Arial" panose="020B0604020202020204" pitchFamily="34" charset="0"/>
                  <a:cs typeface="Arial" panose="020B0604020202020204" pitchFamily="34" charset="0"/>
                </a:rPr>
                <a:t>43Whr, </a:t>
              </a:r>
              <a:r>
                <a:rPr lang="cs-CZ" sz="1100" dirty="0">
                  <a:solidFill>
                    <a:schemeClr val="tx1">
                      <a:lumMod val="65000"/>
                      <a:lumOff val="35000"/>
                    </a:schemeClr>
                  </a:solidFill>
                  <a:latin typeface="Arial" panose="020B0604020202020204" pitchFamily="34" charset="0"/>
                  <a:cs typeface="Arial" panose="020B0604020202020204" pitchFamily="34" charset="0"/>
                </a:rPr>
                <a:t>až </a:t>
              </a:r>
              <a:r>
                <a:rPr lang="en-US" sz="1100" dirty="0">
                  <a:solidFill>
                    <a:schemeClr val="tx1">
                      <a:lumMod val="65000"/>
                      <a:lumOff val="35000"/>
                    </a:schemeClr>
                  </a:solidFill>
                  <a:latin typeface="Arial" panose="020B0604020202020204" pitchFamily="34" charset="0"/>
                  <a:cs typeface="Arial" panose="020B0604020202020204" pitchFamily="34" charset="0"/>
                </a:rPr>
                <a:t>10.5</a:t>
              </a:r>
              <a:r>
                <a:rPr lang="cs-CZ" sz="1100" dirty="0">
                  <a:solidFill>
                    <a:schemeClr val="tx1">
                      <a:lumMod val="65000"/>
                      <a:lumOff val="35000"/>
                    </a:schemeClr>
                  </a:solidFill>
                  <a:latin typeface="Arial" panose="020B0604020202020204" pitchFamily="34" charset="0"/>
                  <a:cs typeface="Arial" panose="020B0604020202020204" pitchFamily="34" charset="0"/>
                </a:rPr>
                <a:t>h</a:t>
              </a:r>
              <a:r>
                <a:rPr lang="en-US" sz="1100" dirty="0">
                  <a:solidFill>
                    <a:schemeClr val="tx1">
                      <a:lumMod val="65000"/>
                      <a:lumOff val="35000"/>
                    </a:schemeClr>
                  </a:solidFill>
                  <a:latin typeface="Arial" panose="020B0604020202020204" pitchFamily="34" charset="0"/>
                  <a:cs typeface="Arial" panose="020B0604020202020204" pitchFamily="34" charset="0"/>
                </a:rPr>
                <a:t> (WUXGA/SSD/MM18) HP Fast Charge </a:t>
              </a:r>
            </a:p>
          </p:txBody>
        </p:sp>
      </p:grpSp>
      <p:sp>
        <p:nvSpPr>
          <p:cNvPr id="105" name="TextBox 104">
            <a:extLst>
              <a:ext uri="{FF2B5EF4-FFF2-40B4-BE49-F238E27FC236}">
                <a16:creationId xmlns:a16="http://schemas.microsoft.com/office/drawing/2014/main" id="{4D070A9F-52A3-4875-8008-9585885C54D1}"/>
              </a:ext>
            </a:extLst>
          </p:cNvPr>
          <p:cNvSpPr txBox="1"/>
          <p:nvPr/>
        </p:nvSpPr>
        <p:spPr>
          <a:xfrm>
            <a:off x="5070736" y="3342387"/>
            <a:ext cx="1075293" cy="261610"/>
          </a:xfrm>
          <a:prstGeom prst="rect">
            <a:avLst/>
          </a:prstGeom>
          <a:noFill/>
        </p:spPr>
        <p:txBody>
          <a:bodyPr wrap="square" rtlCol="0">
            <a:spAutoFit/>
          </a:bodyPr>
          <a:lstStyle/>
          <a:p>
            <a:pPr defTabSz="430213">
              <a:spcAft>
                <a:spcPts val="400"/>
              </a:spcAft>
              <a:buSzPct val="100000"/>
            </a:pPr>
            <a:r>
              <a:rPr lang="cs-CZ" sz="1100" b="1" dirty="0">
                <a:solidFill>
                  <a:schemeClr val="tx1">
                    <a:lumMod val="65000"/>
                    <a:lumOff val="35000"/>
                  </a:schemeClr>
                </a:solidFill>
                <a:latin typeface="Arial" panose="020B0604020202020204" pitchFamily="34" charset="0"/>
                <a:cs typeface="Arial" panose="020B0604020202020204" pitchFamily="34" charset="0"/>
              </a:rPr>
              <a:t>Rozlišení</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F37D4E47-83F0-45BF-B4B5-254252473D93}"/>
              </a:ext>
            </a:extLst>
          </p:cNvPr>
          <p:cNvSpPr txBox="1"/>
          <p:nvPr/>
        </p:nvSpPr>
        <p:spPr>
          <a:xfrm>
            <a:off x="6965631" y="3300746"/>
            <a:ext cx="2694023" cy="430887"/>
          </a:xfrm>
          <a:prstGeom prst="rect">
            <a:avLst/>
          </a:prstGeom>
          <a:noFill/>
        </p:spPr>
        <p:txBody>
          <a:bodyPr wrap="square" rtlCol="0">
            <a:spAutoFit/>
          </a:bodyPr>
          <a:lstStyle/>
          <a:p>
            <a:pPr defTabSz="430213">
              <a:spcAft>
                <a:spcPts val="400"/>
              </a:spcAft>
              <a:buSzPct val="100000"/>
            </a:pPr>
            <a:r>
              <a:rPr lang="sv-SE" sz="1100" b="1" dirty="0">
                <a:solidFill>
                  <a:schemeClr val="tx1">
                    <a:lumMod val="65000"/>
                    <a:lumOff val="35000"/>
                  </a:schemeClr>
                </a:solidFill>
                <a:latin typeface="Arial" panose="020B0604020202020204" pitchFamily="34" charset="0"/>
                <a:cs typeface="Arial" panose="020B0604020202020204" pitchFamily="34" charset="0"/>
              </a:rPr>
              <a:t>WQXGA (2560 x 1600); WUXGA (1920x1200)</a:t>
            </a:r>
          </a:p>
        </p:txBody>
      </p:sp>
      <p:sp>
        <p:nvSpPr>
          <p:cNvPr id="107" name="TextBox 106">
            <a:extLst>
              <a:ext uri="{FF2B5EF4-FFF2-40B4-BE49-F238E27FC236}">
                <a16:creationId xmlns:a16="http://schemas.microsoft.com/office/drawing/2014/main" id="{8E8908DD-C3DF-4BF2-9A20-CC2B895C9667}"/>
              </a:ext>
            </a:extLst>
          </p:cNvPr>
          <p:cNvSpPr txBox="1"/>
          <p:nvPr/>
        </p:nvSpPr>
        <p:spPr>
          <a:xfrm>
            <a:off x="2367328" y="3358891"/>
            <a:ext cx="2620646" cy="261610"/>
          </a:xfrm>
          <a:prstGeom prst="rect">
            <a:avLst/>
          </a:prstGeom>
          <a:noFill/>
        </p:spPr>
        <p:txBody>
          <a:bodyPr wrap="square" rtlCol="0">
            <a:spAutoFit/>
          </a:bodyPr>
          <a:lstStyle/>
          <a:p>
            <a:pPr defTabSz="430213">
              <a:spcAft>
                <a:spcPts val="400"/>
              </a:spcAft>
              <a:buSzPct val="100000"/>
            </a:pPr>
            <a:r>
              <a:rPr lang="en-US" sz="1100" dirty="0">
                <a:solidFill>
                  <a:schemeClr val="tx1">
                    <a:lumMod val="65000"/>
                    <a:lumOff val="35000"/>
                  </a:schemeClr>
                </a:solidFill>
                <a:latin typeface="Arial" panose="020B0604020202020204" pitchFamily="34" charset="0"/>
                <a:cs typeface="Arial" panose="020B0604020202020204" pitchFamily="34" charset="0"/>
              </a:rPr>
              <a:t>FHD (1920x1080); UHD (3840x2160)</a:t>
            </a:r>
          </a:p>
        </p:txBody>
      </p:sp>
      <p:cxnSp>
        <p:nvCxnSpPr>
          <p:cNvPr id="108" name="Straight Connector 107">
            <a:extLst>
              <a:ext uri="{FF2B5EF4-FFF2-40B4-BE49-F238E27FC236}">
                <a16:creationId xmlns:a16="http://schemas.microsoft.com/office/drawing/2014/main" id="{8B1394C8-DF07-4ADC-A7B4-3190DFDE7358}"/>
              </a:ext>
            </a:extLst>
          </p:cNvPr>
          <p:cNvCxnSpPr/>
          <p:nvPr/>
        </p:nvCxnSpPr>
        <p:spPr>
          <a:xfrm>
            <a:off x="2258667" y="6377335"/>
            <a:ext cx="2716459" cy="0"/>
          </a:xfrm>
          <a:prstGeom prst="line">
            <a:avLst/>
          </a:prstGeom>
          <a:ln w="317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B2F59585-4FA5-44B0-8950-49E381D6D86D}"/>
              </a:ext>
            </a:extLst>
          </p:cNvPr>
          <p:cNvCxnSpPr/>
          <p:nvPr/>
        </p:nvCxnSpPr>
        <p:spPr>
          <a:xfrm>
            <a:off x="4984085" y="6376259"/>
            <a:ext cx="1856762" cy="0"/>
          </a:xfrm>
          <a:prstGeom prst="line">
            <a:avLst/>
          </a:prstGeom>
          <a:ln w="9525"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5921105A-7EFE-4FF7-B348-E5630DBF0C60}"/>
              </a:ext>
            </a:extLst>
          </p:cNvPr>
          <p:cNvCxnSpPr>
            <a:cxnSpLocks/>
          </p:cNvCxnSpPr>
          <p:nvPr/>
        </p:nvCxnSpPr>
        <p:spPr>
          <a:xfrm>
            <a:off x="6844132" y="6363130"/>
            <a:ext cx="313036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B5A635D4-7C37-4C6F-8C3D-66378C8B5C33}"/>
              </a:ext>
            </a:extLst>
          </p:cNvPr>
          <p:cNvSpPr txBox="1"/>
          <p:nvPr/>
        </p:nvSpPr>
        <p:spPr>
          <a:xfrm>
            <a:off x="2331873" y="6020120"/>
            <a:ext cx="2620646" cy="261610"/>
          </a:xfrm>
          <a:prstGeom prst="rect">
            <a:avLst/>
          </a:prstGeom>
          <a:noFill/>
        </p:spPr>
        <p:txBody>
          <a:bodyPr wrap="square" rtlCol="0">
            <a:spAutoFit/>
          </a:bodyPr>
          <a:lstStyle/>
          <a:p>
            <a:pPr lvl="0">
              <a:defRPr/>
            </a:pPr>
            <a:r>
              <a:rPr lang="en-US" sz="1100" dirty="0">
                <a:solidFill>
                  <a:schemeClr val="tx1">
                    <a:lumMod val="65000"/>
                    <a:lumOff val="35000"/>
                  </a:schemeClr>
                </a:solidFill>
                <a:latin typeface="Arial" panose="020B0604020202020204" pitchFamily="34" charset="0"/>
                <a:cs typeface="Arial" panose="020B0604020202020204" pitchFamily="34" charset="0"/>
              </a:rPr>
              <a:t>USB-C (Data, Power, Video)</a:t>
            </a:r>
          </a:p>
        </p:txBody>
      </p:sp>
      <p:cxnSp>
        <p:nvCxnSpPr>
          <p:cNvPr id="91" name="Straight Connector 90">
            <a:extLst>
              <a:ext uri="{FF2B5EF4-FFF2-40B4-BE49-F238E27FC236}">
                <a16:creationId xmlns:a16="http://schemas.microsoft.com/office/drawing/2014/main" id="{2420D72C-83AB-4CB2-8945-1BB47D960995}"/>
              </a:ext>
            </a:extLst>
          </p:cNvPr>
          <p:cNvCxnSpPr>
            <a:cxnSpLocks/>
          </p:cNvCxnSpPr>
          <p:nvPr/>
        </p:nvCxnSpPr>
        <p:spPr>
          <a:xfrm>
            <a:off x="2686639" y="480664"/>
            <a:ext cx="9042432" cy="1"/>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3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a:defRPr/>
            </a:pPr>
            <a:r>
              <a:rPr lang="en-US" sz="2000" cap="all" dirty="0">
                <a:solidFill>
                  <a:schemeClr val="tx1">
                    <a:lumMod val="65000"/>
                    <a:lumOff val="35000"/>
                  </a:schemeClr>
                </a:solidFill>
                <a:latin typeface="Arial" panose="020B0604020202020204" pitchFamily="34" charset="0"/>
                <a:cs typeface="Arial" panose="020B0604020202020204" pitchFamily="34" charset="0"/>
              </a:rPr>
              <a:t>HP </a:t>
            </a:r>
            <a:r>
              <a:rPr lang="en-US" sz="2000" dirty="0">
                <a:solidFill>
                  <a:schemeClr val="tx1">
                    <a:lumMod val="65000"/>
                    <a:lumOff val="35000"/>
                  </a:schemeClr>
                </a:solidFill>
                <a:latin typeface="Arial" panose="020B0604020202020204" pitchFamily="34" charset="0"/>
                <a:cs typeface="Arial" panose="020B0604020202020204" pitchFamily="34" charset="0"/>
              </a:rPr>
              <a:t>Pavilion Aero 13’’</a:t>
            </a: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a:buClr>
                <a:sysClr val="window" lastClr="FFFFFF"/>
              </a:buClr>
              <a:defRPr/>
            </a:pPr>
            <a:endParaRPr lang="en-US" sz="2800" dirty="0">
              <a:solidFill>
                <a:schemeClr val="accent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432EF61-87A1-4CBF-B5E3-65138CD00DFC}"/>
              </a:ext>
            </a:extLst>
          </p:cNvPr>
          <p:cNvSpPr/>
          <p:nvPr/>
        </p:nvSpPr>
        <p:spPr>
          <a:xfrm>
            <a:off x="938274" y="6410698"/>
            <a:ext cx="569798" cy="261610"/>
          </a:xfrm>
          <a:prstGeom prst="rect">
            <a:avLst/>
          </a:prstGeom>
        </p:spPr>
        <p:txBody>
          <a:bodyPr wrap="square">
            <a:spAutoFit/>
          </a:bodyPr>
          <a:lstStyle/>
          <a:p>
            <a:pPr algn="ctr" defTabSz="914126">
              <a:defRPr/>
            </a:pPr>
            <a:r>
              <a:rPr lang="en-US" sz="1100" dirty="0">
                <a:solidFill>
                  <a:schemeClr val="tx1">
                    <a:lumMod val="65000"/>
                    <a:lumOff val="35000"/>
                  </a:schemeClr>
                </a:solidFill>
                <a:latin typeface="Arial" panose="020B0604020202020204" pitchFamily="34" charset="0"/>
                <a:cs typeface="Arial" panose="020B0604020202020204" pitchFamily="34" charset="0"/>
              </a:rPr>
              <a:t>&lt;1kg</a:t>
            </a:r>
          </a:p>
        </p:txBody>
      </p:sp>
      <p:sp>
        <p:nvSpPr>
          <p:cNvPr id="11" name="Rectangle 10">
            <a:extLst>
              <a:ext uri="{FF2B5EF4-FFF2-40B4-BE49-F238E27FC236}">
                <a16:creationId xmlns:a16="http://schemas.microsoft.com/office/drawing/2014/main" id="{E664D45D-C43F-4584-A10F-FBFEBF8E39C7}"/>
              </a:ext>
            </a:extLst>
          </p:cNvPr>
          <p:cNvSpPr/>
          <p:nvPr/>
        </p:nvSpPr>
        <p:spPr>
          <a:xfrm>
            <a:off x="1825149" y="6410698"/>
            <a:ext cx="1316527" cy="261610"/>
          </a:xfrm>
          <a:prstGeom prst="rect">
            <a:avLst/>
          </a:prstGeom>
        </p:spPr>
        <p:txBody>
          <a:bodyPr wrap="square">
            <a:spAutoFit/>
          </a:bodyPr>
          <a:lstStyle/>
          <a:p>
            <a:pPr algn="ctr" defTabSz="914126">
              <a:defRPr/>
            </a:pPr>
            <a:r>
              <a:rPr lang="en-US" sz="1100" dirty="0">
                <a:solidFill>
                  <a:schemeClr val="tx1">
                    <a:lumMod val="65000"/>
                    <a:lumOff val="35000"/>
                  </a:schemeClr>
                </a:solidFill>
                <a:latin typeface="Arial" panose="020B0604020202020204" pitchFamily="34" charset="0"/>
                <a:cs typeface="Arial" panose="020B0604020202020204" pitchFamily="34" charset="0"/>
              </a:rPr>
              <a:t>16:10 </a:t>
            </a:r>
            <a:r>
              <a:rPr lang="cs-CZ" sz="1100" dirty="0">
                <a:solidFill>
                  <a:schemeClr val="tx1">
                    <a:lumMod val="65000"/>
                    <a:lumOff val="35000"/>
                  </a:schemeClr>
                </a:solidFill>
                <a:latin typeface="Arial" panose="020B0604020202020204" pitchFamily="34" charset="0"/>
                <a:cs typeface="Arial" panose="020B0604020202020204" pitchFamily="34" charset="0"/>
              </a:rPr>
              <a:t>poměr stran</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E0858619-4399-4E59-8888-2121B5C57F4D}"/>
              </a:ext>
            </a:extLst>
          </p:cNvPr>
          <p:cNvCxnSpPr/>
          <p:nvPr/>
        </p:nvCxnSpPr>
        <p:spPr>
          <a:xfrm>
            <a:off x="1767933" y="5491338"/>
            <a:ext cx="2712950" cy="0"/>
          </a:xfrm>
          <a:prstGeom prst="line">
            <a:avLst/>
          </a:prstGeom>
          <a:ln w="19050">
            <a:solidFill>
              <a:srgbClr val="0096D6"/>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5E734F-1EF5-41C6-AAF5-8E4B8D76135F}"/>
              </a:ext>
            </a:extLst>
          </p:cNvPr>
          <p:cNvCxnSpPr>
            <a:cxnSpLocks/>
          </p:cNvCxnSpPr>
          <p:nvPr/>
        </p:nvCxnSpPr>
        <p:spPr>
          <a:xfrm>
            <a:off x="6096000" y="5491338"/>
            <a:ext cx="5633071" cy="0"/>
          </a:xfrm>
          <a:prstGeom prst="line">
            <a:avLst/>
          </a:prstGeom>
          <a:ln w="19050">
            <a:solidFill>
              <a:srgbClr val="0096D6"/>
            </a:solidFill>
            <a:miter lim="800000"/>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BE0ACE-4630-4CC8-8FB2-2B54F340C2E8}"/>
              </a:ext>
            </a:extLst>
          </p:cNvPr>
          <p:cNvSpPr txBox="1"/>
          <p:nvPr/>
        </p:nvSpPr>
        <p:spPr>
          <a:xfrm>
            <a:off x="4951233" y="5379484"/>
            <a:ext cx="2118293" cy="322257"/>
          </a:xfrm>
          <a:prstGeom prst="rect">
            <a:avLst/>
          </a:prstGeom>
          <a:noFill/>
        </p:spPr>
        <p:txBody>
          <a:bodyPr wrap="square" lIns="0" tIns="0" rIns="0" bIns="0" rtlCol="0">
            <a:noAutofit/>
          </a:bodyPr>
          <a:lstStyle/>
          <a:p>
            <a:pPr>
              <a:lnSpc>
                <a:spcPct val="90000"/>
              </a:lnSpc>
            </a:pPr>
            <a:r>
              <a:rPr lang="cs-CZ" sz="1600" dirty="0">
                <a:solidFill>
                  <a:schemeClr val="tx1">
                    <a:lumMod val="75000"/>
                    <a:lumOff val="25000"/>
                  </a:schemeClr>
                </a:solidFill>
                <a:latin typeface="Arial" panose="020B0604020202020204" pitchFamily="34" charset="0"/>
                <a:cs typeface="Arial" panose="020B0604020202020204" pitchFamily="34" charset="0"/>
              </a:rPr>
              <a:t>Příslušenství</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5FD8B70-D431-4B46-B050-2572FB72781D}"/>
              </a:ext>
            </a:extLst>
          </p:cNvPr>
          <p:cNvSpPr txBox="1"/>
          <p:nvPr/>
        </p:nvSpPr>
        <p:spPr>
          <a:xfrm>
            <a:off x="517921" y="5378699"/>
            <a:ext cx="1695450" cy="322257"/>
          </a:xfrm>
          <a:prstGeom prst="rect">
            <a:avLst/>
          </a:prstGeom>
          <a:noFill/>
        </p:spPr>
        <p:txBody>
          <a:bodyPr wrap="square" lIns="0" tIns="0" rIns="0" bIns="0" rtlCol="0">
            <a:noAutofit/>
          </a:bodyPr>
          <a:lstStyle/>
          <a:p>
            <a:pPr>
              <a:lnSpc>
                <a:spcPct val="90000"/>
              </a:lnSpc>
            </a:pPr>
            <a:r>
              <a:rPr lang="cs-CZ" sz="1600" dirty="0">
                <a:solidFill>
                  <a:schemeClr val="tx1">
                    <a:lumMod val="75000"/>
                    <a:lumOff val="25000"/>
                  </a:schemeClr>
                </a:solidFill>
                <a:latin typeface="Arial" panose="020B0604020202020204" pitchFamily="34" charset="0"/>
                <a:cs typeface="Arial" panose="020B0604020202020204" pitchFamily="34" charset="0"/>
              </a:rPr>
              <a:t>Silné stránky :</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9C2A132-87EC-4A83-A4C1-8606AC728149}"/>
              </a:ext>
            </a:extLst>
          </p:cNvPr>
          <p:cNvSpPr/>
          <p:nvPr/>
        </p:nvSpPr>
        <p:spPr>
          <a:xfrm>
            <a:off x="404735" y="4669469"/>
            <a:ext cx="1515158" cy="276999"/>
          </a:xfrm>
          <a:prstGeom prst="rect">
            <a:avLst/>
          </a:prstGeom>
        </p:spPr>
        <p:txBody>
          <a:bodyPr wrap="none">
            <a:spAutoFit/>
          </a:bodyPr>
          <a:lstStyle/>
          <a:p>
            <a:pPr lvl="0" defTabSz="914126">
              <a:spcAft>
                <a:spcPts val="300"/>
              </a:spcAft>
              <a:defRPr/>
            </a:pPr>
            <a:r>
              <a:rPr lang="cs-CZ" sz="1200" b="1" dirty="0">
                <a:solidFill>
                  <a:srgbClr val="666768"/>
                </a:solidFill>
                <a:latin typeface="Arial" panose="020B0604020202020204" pitchFamily="34" charset="0"/>
                <a:cs typeface="Arial" panose="020B0604020202020204" pitchFamily="34" charset="0"/>
              </a:rPr>
              <a:t>Barevné varianty :</a:t>
            </a:r>
            <a:endParaRPr lang="en-US" sz="1200" b="1" dirty="0">
              <a:solidFill>
                <a:srgbClr val="666768"/>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49EBAB7-F5CC-40A7-BC18-60515BCDED53}"/>
              </a:ext>
            </a:extLst>
          </p:cNvPr>
          <p:cNvSpPr/>
          <p:nvPr/>
        </p:nvSpPr>
        <p:spPr>
          <a:xfrm>
            <a:off x="3376573" y="6410698"/>
            <a:ext cx="875848" cy="430887"/>
          </a:xfrm>
          <a:prstGeom prst="rect">
            <a:avLst/>
          </a:prstGeom>
        </p:spPr>
        <p:txBody>
          <a:bodyPr wrap="square">
            <a:spAutoFit/>
          </a:bodyPr>
          <a:lstStyle/>
          <a:p>
            <a:pPr algn="ctr" defTabSz="914126">
              <a:defRPr/>
            </a:pPr>
            <a:r>
              <a:rPr lang="en-US" sz="1100" dirty="0">
                <a:solidFill>
                  <a:schemeClr val="tx1">
                    <a:lumMod val="65000"/>
                    <a:lumOff val="35000"/>
                  </a:schemeClr>
                </a:solidFill>
                <a:latin typeface="Arial" panose="020B0604020202020204" pitchFamily="34" charset="0"/>
                <a:cs typeface="Arial" panose="020B0604020202020204" pitchFamily="34" charset="0"/>
              </a:rPr>
              <a:t>~90% STBR</a:t>
            </a:r>
          </a:p>
        </p:txBody>
      </p:sp>
      <p:sp>
        <p:nvSpPr>
          <p:cNvPr id="19" name="Rectangle 18">
            <a:extLst>
              <a:ext uri="{FF2B5EF4-FFF2-40B4-BE49-F238E27FC236}">
                <a16:creationId xmlns:a16="http://schemas.microsoft.com/office/drawing/2014/main" id="{3BB6692A-0EF7-4654-A295-AD011CD325E3}"/>
              </a:ext>
            </a:extLst>
          </p:cNvPr>
          <p:cNvSpPr/>
          <p:nvPr/>
        </p:nvSpPr>
        <p:spPr>
          <a:xfrm>
            <a:off x="9050448" y="6540804"/>
            <a:ext cx="1413590" cy="261610"/>
          </a:xfrm>
          <a:prstGeom prst="rect">
            <a:avLst/>
          </a:prstGeom>
        </p:spPr>
        <p:txBody>
          <a:bodyPr wrap="square">
            <a:spAutoFit/>
          </a:bodyPr>
          <a:lstStyle/>
          <a:p>
            <a:pPr defTabSz="914126">
              <a:defRPr/>
            </a:pPr>
            <a:r>
              <a:rPr lang="en-US" sz="1100" dirty="0">
                <a:solidFill>
                  <a:schemeClr val="tx1">
                    <a:lumMod val="65000"/>
                    <a:lumOff val="35000"/>
                  </a:schemeClr>
                </a:solidFill>
                <a:latin typeface="Arial" panose="020B0604020202020204" pitchFamily="34" charset="0"/>
                <a:cs typeface="Arial" panose="020B0604020202020204" pitchFamily="34" charset="0"/>
              </a:rPr>
              <a:t>HP Renew Bags</a:t>
            </a:r>
          </a:p>
        </p:txBody>
      </p:sp>
      <p:sp>
        <p:nvSpPr>
          <p:cNvPr id="26" name="Rectangle 25">
            <a:extLst>
              <a:ext uri="{FF2B5EF4-FFF2-40B4-BE49-F238E27FC236}">
                <a16:creationId xmlns:a16="http://schemas.microsoft.com/office/drawing/2014/main" id="{B124EC42-CA27-416E-912D-9AE2EE43538F}"/>
              </a:ext>
            </a:extLst>
          </p:cNvPr>
          <p:cNvSpPr/>
          <p:nvPr/>
        </p:nvSpPr>
        <p:spPr>
          <a:xfrm>
            <a:off x="5859910" y="6451492"/>
            <a:ext cx="1740802" cy="430887"/>
          </a:xfrm>
          <a:prstGeom prst="rect">
            <a:avLst/>
          </a:prstGeom>
        </p:spPr>
        <p:txBody>
          <a:bodyPr wrap="square">
            <a:spAutoFit/>
          </a:bodyPr>
          <a:lstStyle/>
          <a:p>
            <a:pPr defTabSz="914126">
              <a:defRPr/>
            </a:pPr>
            <a:r>
              <a:rPr lang="en-US" sz="1100" dirty="0">
                <a:solidFill>
                  <a:schemeClr val="tx1">
                    <a:lumMod val="65000"/>
                    <a:lumOff val="35000"/>
                  </a:schemeClr>
                </a:solidFill>
                <a:latin typeface="Arial" panose="020B0604020202020204" pitchFamily="34" charset="0"/>
                <a:cs typeface="Arial" panose="020B0604020202020204" pitchFamily="34" charset="0"/>
              </a:rPr>
              <a:t>HP Wireless Mouse Z3700</a:t>
            </a:r>
          </a:p>
        </p:txBody>
      </p:sp>
      <p:grpSp>
        <p:nvGrpSpPr>
          <p:cNvPr id="27" name="Group 26">
            <a:extLst>
              <a:ext uri="{FF2B5EF4-FFF2-40B4-BE49-F238E27FC236}">
                <a16:creationId xmlns:a16="http://schemas.microsoft.com/office/drawing/2014/main" id="{0553EB5D-23F2-4756-A7F5-20F6A429400F}"/>
              </a:ext>
            </a:extLst>
          </p:cNvPr>
          <p:cNvGrpSpPr/>
          <p:nvPr/>
        </p:nvGrpSpPr>
        <p:grpSpPr>
          <a:xfrm>
            <a:off x="5343137" y="5820279"/>
            <a:ext cx="2379323" cy="602605"/>
            <a:chOff x="-3968160" y="2867183"/>
            <a:chExt cx="3119490" cy="844863"/>
          </a:xfrm>
        </p:grpSpPr>
        <p:pic>
          <p:nvPicPr>
            <p:cNvPr id="28" name="Picture 27" descr="A picture containing standing, umbrella&#10;&#10;Description automatically generated">
              <a:extLst>
                <a:ext uri="{FF2B5EF4-FFF2-40B4-BE49-F238E27FC236}">
                  <a16:creationId xmlns:a16="http://schemas.microsoft.com/office/drawing/2014/main" id="{CB90D27D-8408-45BD-9F6F-E19F2E258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160" y="2867185"/>
              <a:ext cx="966905" cy="821869"/>
            </a:xfrm>
            <a:prstGeom prst="rect">
              <a:avLst/>
            </a:prstGeom>
          </p:spPr>
        </p:pic>
        <p:pic>
          <p:nvPicPr>
            <p:cNvPr id="29" name="Picture 28" descr="A picture containing mouse, umbrella&#10;&#10;Description automatically generated">
              <a:extLst>
                <a:ext uri="{FF2B5EF4-FFF2-40B4-BE49-F238E27FC236}">
                  <a16:creationId xmlns:a16="http://schemas.microsoft.com/office/drawing/2014/main" id="{ED43EEB1-E3F2-4917-825C-14552CD91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707" y="2867184"/>
              <a:ext cx="966904" cy="821869"/>
            </a:xfrm>
            <a:prstGeom prst="rect">
              <a:avLst/>
            </a:prstGeom>
          </p:spPr>
        </p:pic>
        <p:pic>
          <p:nvPicPr>
            <p:cNvPr id="30" name="Picture 29" descr="A picture containing umbrella&#10;&#10;Description automatically generated">
              <a:extLst>
                <a:ext uri="{FF2B5EF4-FFF2-40B4-BE49-F238E27FC236}">
                  <a16:creationId xmlns:a16="http://schemas.microsoft.com/office/drawing/2014/main" id="{9A81E494-5DE4-4312-8938-0D826DF05F4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8551" r="90419">
                          <a14:foregroundMark x1="8551" y1="34869" x2="8551" y2="34869"/>
                          <a14:foregroundMark x1="90419" y1="54949" x2="90419" y2="54949"/>
                        </a14:backgroundRemoval>
                      </a14:imgEffect>
                    </a14:imgLayer>
                  </a14:imgProps>
                </a:ext>
                <a:ext uri="{28A0092B-C50C-407E-A947-70E740481C1C}">
                  <a14:useLocalDpi xmlns:a14="http://schemas.microsoft.com/office/drawing/2010/main" val="0"/>
                </a:ext>
              </a:extLst>
            </a:blip>
            <a:stretch>
              <a:fillRect/>
            </a:stretch>
          </p:blipFill>
          <p:spPr>
            <a:xfrm>
              <a:off x="-2945829" y="2867184"/>
              <a:ext cx="993955" cy="844862"/>
            </a:xfrm>
            <a:prstGeom prst="rect">
              <a:avLst/>
            </a:prstGeom>
          </p:spPr>
        </p:pic>
        <p:pic>
          <p:nvPicPr>
            <p:cNvPr id="31" name="Picture 30" descr="A picture containing mouse&#10;&#10;Description automatically generated">
              <a:extLst>
                <a:ext uri="{FF2B5EF4-FFF2-40B4-BE49-F238E27FC236}">
                  <a16:creationId xmlns:a16="http://schemas.microsoft.com/office/drawing/2014/main" id="{02BE9BC3-F12E-4A68-B6D1-B5BCE9C251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4137" y="2867183"/>
              <a:ext cx="966904" cy="821869"/>
            </a:xfrm>
            <a:prstGeom prst="rect">
              <a:avLst/>
            </a:prstGeom>
          </p:spPr>
        </p:pic>
        <p:pic>
          <p:nvPicPr>
            <p:cNvPr id="32" name="Picture 31" descr="A picture containing sitting&#10;&#10;Description automatically generated">
              <a:extLst>
                <a:ext uri="{FF2B5EF4-FFF2-40B4-BE49-F238E27FC236}">
                  <a16:creationId xmlns:a16="http://schemas.microsoft.com/office/drawing/2014/main" id="{00250C6A-1933-42A2-BA72-C874B622149D}"/>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80" b="89980" l="6834" r="91003">
                          <a14:foregroundMark x1="6868" y1="33535" x2="6868" y2="33535"/>
                          <a14:foregroundMark x1="91003" y1="56404" x2="91003" y2="56404"/>
                        </a14:backgroundRemoval>
                      </a14:imgEffect>
                    </a14:imgLayer>
                  </a14:imgProps>
                </a:ext>
                <a:ext uri="{28A0092B-C50C-407E-A947-70E740481C1C}">
                  <a14:useLocalDpi xmlns:a14="http://schemas.microsoft.com/office/drawing/2010/main" val="0"/>
                </a:ext>
              </a:extLst>
            </a:blip>
            <a:stretch>
              <a:fillRect/>
            </a:stretch>
          </p:blipFill>
          <p:spPr>
            <a:xfrm>
              <a:off x="-1799083" y="2881201"/>
              <a:ext cx="950413" cy="807851"/>
            </a:xfrm>
            <a:prstGeom prst="rect">
              <a:avLst/>
            </a:prstGeom>
          </p:spPr>
        </p:pic>
      </p:grpSp>
      <p:pic>
        <p:nvPicPr>
          <p:cNvPr id="6" name="Picture 5" descr="A picture containing light&#10;&#10;Description automatically generated">
            <a:extLst>
              <a:ext uri="{FF2B5EF4-FFF2-40B4-BE49-F238E27FC236}">
                <a16:creationId xmlns:a16="http://schemas.microsoft.com/office/drawing/2014/main" id="{615B42AC-12C7-4E3D-A273-39244792C77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368" b="20522"/>
          <a:stretch/>
        </p:blipFill>
        <p:spPr>
          <a:xfrm>
            <a:off x="776846" y="5752638"/>
            <a:ext cx="833733" cy="541549"/>
          </a:xfrm>
          <a:prstGeom prst="rect">
            <a:avLst/>
          </a:prstGeom>
        </p:spPr>
      </p:pic>
      <p:pic>
        <p:nvPicPr>
          <p:cNvPr id="9" name="Picture 8" descr="A close up of a sign&#10;&#10;Description automatically generated">
            <a:extLst>
              <a:ext uri="{FF2B5EF4-FFF2-40B4-BE49-F238E27FC236}">
                <a16:creationId xmlns:a16="http://schemas.microsoft.com/office/drawing/2014/main" id="{9A8FA2E7-F0B4-4769-A402-DABF46F933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5743" y="5479963"/>
            <a:ext cx="1089503" cy="1086896"/>
          </a:xfrm>
          <a:prstGeom prst="rect">
            <a:avLst/>
          </a:prstGeom>
        </p:spPr>
      </p:pic>
      <p:pic>
        <p:nvPicPr>
          <p:cNvPr id="7" name="Picture 6" descr="A close up of a sign&#10;&#10;Description automatically generated">
            <a:extLst>
              <a:ext uri="{FF2B5EF4-FFF2-40B4-BE49-F238E27FC236}">
                <a16:creationId xmlns:a16="http://schemas.microsoft.com/office/drawing/2014/main" id="{BE2EFBAC-229B-41D6-A5FA-5B9E495806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24223" y="5509863"/>
            <a:ext cx="983656" cy="981304"/>
          </a:xfrm>
          <a:prstGeom prst="rect">
            <a:avLst/>
          </a:prstGeom>
        </p:spPr>
      </p:pic>
      <p:grpSp>
        <p:nvGrpSpPr>
          <p:cNvPr id="2" name="Group 1">
            <a:extLst>
              <a:ext uri="{FF2B5EF4-FFF2-40B4-BE49-F238E27FC236}">
                <a16:creationId xmlns:a16="http://schemas.microsoft.com/office/drawing/2014/main" id="{15384DEE-2368-4522-B0AE-BC87FD85EA12}"/>
              </a:ext>
            </a:extLst>
          </p:cNvPr>
          <p:cNvGrpSpPr/>
          <p:nvPr/>
        </p:nvGrpSpPr>
        <p:grpSpPr>
          <a:xfrm>
            <a:off x="8362961" y="5490693"/>
            <a:ext cx="2514090" cy="1120719"/>
            <a:chOff x="9032434" y="5464915"/>
            <a:chExt cx="2514090" cy="1120719"/>
          </a:xfrm>
        </p:grpSpPr>
        <p:pic>
          <p:nvPicPr>
            <p:cNvPr id="35" name="Picture 34" descr="A picture containing accessory, bag&#10;&#10;Description automatically generated">
              <a:extLst>
                <a:ext uri="{FF2B5EF4-FFF2-40B4-BE49-F238E27FC236}">
                  <a16:creationId xmlns:a16="http://schemas.microsoft.com/office/drawing/2014/main" id="{FC1270F3-9EB4-479F-97E2-FF2A4F1D37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77774" y="5464915"/>
              <a:ext cx="968750" cy="1120719"/>
            </a:xfrm>
            <a:prstGeom prst="rect">
              <a:avLst/>
            </a:prstGeom>
          </p:spPr>
        </p:pic>
        <p:pic>
          <p:nvPicPr>
            <p:cNvPr id="3" name="Picture 2" descr="A picture containing indoor, sitting, cat, suitcase&#10;&#10;Description automatically generated">
              <a:extLst>
                <a:ext uri="{FF2B5EF4-FFF2-40B4-BE49-F238E27FC236}">
                  <a16:creationId xmlns:a16="http://schemas.microsoft.com/office/drawing/2014/main" id="{0CAA46D9-AAA5-4FA3-B60F-5573271E1E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58136" y="5558295"/>
              <a:ext cx="717522" cy="1027339"/>
            </a:xfrm>
            <a:prstGeom prst="rect">
              <a:avLst/>
            </a:prstGeom>
          </p:spPr>
        </p:pic>
        <p:pic>
          <p:nvPicPr>
            <p:cNvPr id="20" name="Picture 19" descr="A picture containing accessory, bag&#10;&#10;Description automatically generated">
              <a:extLst>
                <a:ext uri="{FF2B5EF4-FFF2-40B4-BE49-F238E27FC236}">
                  <a16:creationId xmlns:a16="http://schemas.microsoft.com/office/drawing/2014/main" id="{F367BBDB-8286-4EDC-B903-301E869334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2434" y="5978788"/>
              <a:ext cx="784459" cy="602605"/>
            </a:xfrm>
            <a:prstGeom prst="rect">
              <a:avLst/>
            </a:prstGeom>
          </p:spPr>
        </p:pic>
        <p:pic>
          <p:nvPicPr>
            <p:cNvPr id="22" name="Picture 21" descr="A piece of luggage&#10;&#10;Description automatically generated">
              <a:extLst>
                <a:ext uri="{FF2B5EF4-FFF2-40B4-BE49-F238E27FC236}">
                  <a16:creationId xmlns:a16="http://schemas.microsoft.com/office/drawing/2014/main" id="{5E0B0EFF-9265-4607-8F68-7D3F520190D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88564" y="5856722"/>
              <a:ext cx="968750" cy="720344"/>
            </a:xfrm>
            <a:prstGeom prst="rect">
              <a:avLst/>
            </a:prstGeom>
          </p:spPr>
        </p:pic>
      </p:grpSp>
      <p:grpSp>
        <p:nvGrpSpPr>
          <p:cNvPr id="37" name="Group 36">
            <a:extLst>
              <a:ext uri="{FF2B5EF4-FFF2-40B4-BE49-F238E27FC236}">
                <a16:creationId xmlns:a16="http://schemas.microsoft.com/office/drawing/2014/main" id="{E0F2F571-88B7-47C7-BCB5-E8BDB1D85A90}"/>
              </a:ext>
            </a:extLst>
          </p:cNvPr>
          <p:cNvGrpSpPr/>
          <p:nvPr/>
        </p:nvGrpSpPr>
        <p:grpSpPr>
          <a:xfrm>
            <a:off x="591359" y="4979546"/>
            <a:ext cx="2935579" cy="247974"/>
            <a:chOff x="4002762" y="3838350"/>
            <a:chExt cx="2935579" cy="247974"/>
          </a:xfrm>
        </p:grpSpPr>
        <p:sp>
          <p:nvSpPr>
            <p:cNvPr id="38" name="TextBox 37">
              <a:extLst>
                <a:ext uri="{FF2B5EF4-FFF2-40B4-BE49-F238E27FC236}">
                  <a16:creationId xmlns:a16="http://schemas.microsoft.com/office/drawing/2014/main" id="{80420C55-03E6-40F6-85BD-88D7C5182C8F}"/>
                </a:ext>
              </a:extLst>
            </p:cNvPr>
            <p:cNvSpPr txBox="1"/>
            <p:nvPr/>
          </p:nvSpPr>
          <p:spPr>
            <a:xfrm>
              <a:off x="5370570" y="3878165"/>
              <a:ext cx="1567771" cy="208159"/>
            </a:xfrm>
            <a:prstGeom prst="rect">
              <a:avLst/>
            </a:prstGeom>
            <a:noFill/>
          </p:spPr>
          <p:txBody>
            <a:bodyPr wrap="square" lIns="0" tIns="0" rIns="0" bIns="0" rtlCol="0">
              <a:noAutofit/>
            </a:bodyPr>
            <a:lstStyle/>
            <a:p>
              <a:pPr marL="0" marR="0" lvl="0" indent="0" defTabSz="914126"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Ceramic White</a:t>
              </a:r>
            </a:p>
          </p:txBody>
        </p:sp>
        <p:sp>
          <p:nvSpPr>
            <p:cNvPr id="40" name="Oval 39">
              <a:extLst>
                <a:ext uri="{FF2B5EF4-FFF2-40B4-BE49-F238E27FC236}">
                  <a16:creationId xmlns:a16="http://schemas.microsoft.com/office/drawing/2014/main" id="{48F1CB77-837D-4761-AD0C-ADFACC8CED0F}"/>
                </a:ext>
              </a:extLst>
            </p:cNvPr>
            <p:cNvSpPr/>
            <p:nvPr/>
          </p:nvSpPr>
          <p:spPr>
            <a:xfrm>
              <a:off x="5113567" y="3838350"/>
              <a:ext cx="164924" cy="164924"/>
            </a:xfrm>
            <a:prstGeom prst="ellipse">
              <a:avLst/>
            </a:prstGeom>
            <a:solidFill>
              <a:sysClr val="window" lastClr="FFFFFF"/>
            </a:solidFill>
            <a:ln w="9525" cap="flat" cmpd="sng" algn="ctr">
              <a:noFill/>
              <a:prstDash val="solid"/>
              <a:miter lim="800000"/>
            </a:ln>
            <a:effectLst>
              <a:outerShdw blurRad="25400" dist="12700" dir="8100000" algn="tr" rotWithShape="0">
                <a:prstClr val="black">
                  <a:alpha val="20000"/>
                </a:prstClr>
              </a:outerShdw>
            </a:effectLst>
          </p:spPr>
          <p:txBody>
            <a:bodyPr rtlCol="0" anchor="ctr"/>
            <a:lstStyle/>
            <a:p>
              <a:pPr marL="0" marR="0" lvl="0" indent="0" algn="ctr" defTabSz="914126" eaLnBrk="1" fontAlgn="auto" latinLnBrk="0" hangingPunct="1">
                <a:lnSpc>
                  <a:spcPct val="90000"/>
                </a:lnSpc>
                <a:spcBef>
                  <a:spcPts val="0"/>
                </a:spcBef>
                <a:spcAft>
                  <a:spcPts val="0"/>
                </a:spcAft>
                <a:buClrTx/>
                <a:buSzTx/>
                <a:buFontTx/>
                <a:buNone/>
                <a:tabLst/>
                <a:defRPr/>
              </a:pPr>
              <a:endParaRPr kumimoji="0" lang="en-US" sz="1797"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A104360-4084-4594-B174-27E87205EC03}"/>
                </a:ext>
              </a:extLst>
            </p:cNvPr>
            <p:cNvSpPr txBox="1"/>
            <p:nvPr/>
          </p:nvSpPr>
          <p:spPr>
            <a:xfrm>
              <a:off x="4269721" y="3866332"/>
              <a:ext cx="770843" cy="187560"/>
            </a:xfrm>
            <a:prstGeom prst="rect">
              <a:avLst/>
            </a:prstGeom>
            <a:noFill/>
          </p:spPr>
          <p:txBody>
            <a:bodyPr wrap="square" lIns="0" tIns="0" rIns="0" bIns="0" rtlCol="0">
              <a:noAutofit/>
            </a:bodyPr>
            <a:lstStyle/>
            <a:p>
              <a:pPr marL="0" marR="0" lvl="0" indent="0" defTabSz="913852" eaLnBrk="1" fontAlgn="auto" latinLnBrk="0" hangingPunct="1">
                <a:lnSpc>
                  <a:spcPct val="100000"/>
                </a:lnSpc>
                <a:spcBef>
                  <a:spcPts val="600"/>
                </a:spcBef>
                <a:spcAft>
                  <a:spcPts val="600"/>
                </a:spcAft>
                <a:buClr>
                  <a:prstClr val="black"/>
                </a:buClr>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Natural Silver</a:t>
              </a:r>
            </a:p>
          </p:txBody>
        </p:sp>
        <p:sp>
          <p:nvSpPr>
            <p:cNvPr id="45" name="Oval 44">
              <a:extLst>
                <a:ext uri="{FF2B5EF4-FFF2-40B4-BE49-F238E27FC236}">
                  <a16:creationId xmlns:a16="http://schemas.microsoft.com/office/drawing/2014/main" id="{8D48F45D-919E-4164-A740-5669AF398721}"/>
                </a:ext>
              </a:extLst>
            </p:cNvPr>
            <p:cNvSpPr/>
            <p:nvPr/>
          </p:nvSpPr>
          <p:spPr>
            <a:xfrm>
              <a:off x="4002762" y="3842664"/>
              <a:ext cx="164924" cy="164924"/>
            </a:xfrm>
            <a:prstGeom prst="ellipse">
              <a:avLst/>
            </a:prstGeom>
            <a:solidFill>
              <a:srgbClr val="D9D9D9"/>
            </a:solidFill>
            <a:ln w="9525" cap="flat" cmpd="sng" algn="ctr">
              <a:noFill/>
              <a:prstDash val="solid"/>
              <a:miter lim="800000"/>
            </a:ln>
            <a:effectLst>
              <a:outerShdw blurRad="25400" dist="12700" dir="8100000" algn="tr" rotWithShape="0">
                <a:prstClr val="black">
                  <a:alpha val="20000"/>
                </a:prstClr>
              </a:outerShdw>
            </a:effectLst>
          </p:spPr>
          <p:txBody>
            <a:bodyPr rtlCol="0" anchor="ctr"/>
            <a:lstStyle/>
            <a:p>
              <a:pPr marL="0" marR="0" lvl="0" indent="0" algn="ctr" defTabSz="914126" eaLnBrk="1" fontAlgn="auto" latinLnBrk="0" hangingPunct="1">
                <a:lnSpc>
                  <a:spcPct val="90000"/>
                </a:lnSpc>
                <a:spcBef>
                  <a:spcPts val="0"/>
                </a:spcBef>
                <a:spcAft>
                  <a:spcPts val="0"/>
                </a:spcAft>
                <a:buClrTx/>
                <a:buSzTx/>
                <a:buFontTx/>
                <a:buNone/>
                <a:tabLst/>
                <a:defRPr/>
              </a:pPr>
              <a:endParaRPr kumimoji="0" lang="en-US" sz="1797"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D0868D65-5103-4CE9-BFE1-FDAA4E9F6173}"/>
              </a:ext>
            </a:extLst>
          </p:cNvPr>
          <p:cNvGrpSpPr/>
          <p:nvPr/>
        </p:nvGrpSpPr>
        <p:grpSpPr>
          <a:xfrm>
            <a:off x="2903860" y="5007485"/>
            <a:ext cx="2736237" cy="243574"/>
            <a:chOff x="4140101" y="4078019"/>
            <a:chExt cx="2736237" cy="243574"/>
          </a:xfrm>
        </p:grpSpPr>
        <p:sp>
          <p:nvSpPr>
            <p:cNvPr id="51" name="TextBox 50">
              <a:extLst>
                <a:ext uri="{FF2B5EF4-FFF2-40B4-BE49-F238E27FC236}">
                  <a16:creationId xmlns:a16="http://schemas.microsoft.com/office/drawing/2014/main" id="{30EB03A0-B056-4D39-8DFB-57AE03DC36FA}"/>
                </a:ext>
              </a:extLst>
            </p:cNvPr>
            <p:cNvSpPr txBox="1"/>
            <p:nvPr/>
          </p:nvSpPr>
          <p:spPr>
            <a:xfrm>
              <a:off x="4437309" y="4101728"/>
              <a:ext cx="1567771" cy="208159"/>
            </a:xfrm>
            <a:prstGeom prst="rect">
              <a:avLst/>
            </a:prstGeom>
            <a:noFill/>
          </p:spPr>
          <p:txBody>
            <a:bodyPr wrap="square" lIns="0" tIns="0" rIns="0" bIns="0" rtlCol="0">
              <a:noAutofit/>
            </a:bodyPr>
            <a:lstStyle/>
            <a:p>
              <a:pPr marL="0" marR="0" lvl="0" indent="0" defTabSz="914126"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Warm Gold</a:t>
              </a:r>
            </a:p>
          </p:txBody>
        </p:sp>
        <p:sp>
          <p:nvSpPr>
            <p:cNvPr id="53" name="Oval 52">
              <a:extLst>
                <a:ext uri="{FF2B5EF4-FFF2-40B4-BE49-F238E27FC236}">
                  <a16:creationId xmlns:a16="http://schemas.microsoft.com/office/drawing/2014/main" id="{60836097-3925-453F-85BA-350810031257}"/>
                </a:ext>
              </a:extLst>
            </p:cNvPr>
            <p:cNvSpPr/>
            <p:nvPr/>
          </p:nvSpPr>
          <p:spPr>
            <a:xfrm>
              <a:off x="4140101" y="4078062"/>
              <a:ext cx="164924" cy="164924"/>
            </a:xfrm>
            <a:prstGeom prst="ellipse">
              <a:avLst/>
            </a:prstGeom>
            <a:solidFill>
              <a:srgbClr val="EEE8D8"/>
            </a:solidFill>
            <a:ln w="9525" cap="flat" cmpd="sng" algn="ctr">
              <a:noFill/>
              <a:prstDash val="solid"/>
              <a:miter lim="800000"/>
            </a:ln>
            <a:effectLst>
              <a:outerShdw blurRad="25400" dist="12700" dir="8100000" algn="tr" rotWithShape="0">
                <a:prstClr val="black">
                  <a:alpha val="20000"/>
                </a:prstClr>
              </a:outerShdw>
            </a:effectLst>
          </p:spPr>
          <p:txBody>
            <a:bodyPr rtlCol="0" anchor="ctr"/>
            <a:lstStyle/>
            <a:p>
              <a:pPr marL="0" marR="0" lvl="0" indent="0" algn="ctr" defTabSz="914126" eaLnBrk="1" fontAlgn="auto" latinLnBrk="0" hangingPunct="1">
                <a:lnSpc>
                  <a:spcPct val="90000"/>
                </a:lnSpc>
                <a:spcBef>
                  <a:spcPts val="0"/>
                </a:spcBef>
                <a:spcAft>
                  <a:spcPts val="0"/>
                </a:spcAft>
                <a:buClrTx/>
                <a:buSzTx/>
                <a:buFontTx/>
                <a:buNone/>
                <a:tabLst/>
                <a:defRPr/>
              </a:pPr>
              <a:endParaRPr kumimoji="0" lang="en-US" sz="1797" b="0"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868AED8B-E7AD-4BC4-A16F-C48734FAD7F7}"/>
                </a:ext>
              </a:extLst>
            </p:cNvPr>
            <p:cNvSpPr txBox="1"/>
            <p:nvPr/>
          </p:nvSpPr>
          <p:spPr>
            <a:xfrm>
              <a:off x="5498609" y="4113435"/>
              <a:ext cx="1377729" cy="208158"/>
            </a:xfrm>
            <a:prstGeom prst="rect">
              <a:avLst/>
            </a:prstGeom>
            <a:noFill/>
          </p:spPr>
          <p:txBody>
            <a:bodyPr wrap="square" lIns="0" tIns="0" rIns="0" bIns="0" rtlCol="0">
              <a:noAutofit/>
            </a:bodyPr>
            <a:lstStyle/>
            <a:p>
              <a:pPr marL="0" marR="0" lvl="0" indent="0" defTabSz="914126"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Pale Rose Gold</a:t>
              </a:r>
            </a:p>
          </p:txBody>
        </p:sp>
        <p:sp>
          <p:nvSpPr>
            <p:cNvPr id="56" name="Oval 55">
              <a:extLst>
                <a:ext uri="{FF2B5EF4-FFF2-40B4-BE49-F238E27FC236}">
                  <a16:creationId xmlns:a16="http://schemas.microsoft.com/office/drawing/2014/main" id="{A66719E4-4262-4053-A047-C3C3CF688670}"/>
                </a:ext>
              </a:extLst>
            </p:cNvPr>
            <p:cNvSpPr/>
            <p:nvPr/>
          </p:nvSpPr>
          <p:spPr>
            <a:xfrm>
              <a:off x="5254339" y="4078019"/>
              <a:ext cx="164967" cy="164967"/>
            </a:xfrm>
            <a:prstGeom prst="ellipse">
              <a:avLst/>
            </a:prstGeom>
            <a:solidFill>
              <a:srgbClr val="E5CDBE"/>
            </a:solidFill>
            <a:ln w="19050" cap="flat" cmpd="sng" algn="ctr">
              <a:noFill/>
              <a:prstDash val="solid"/>
              <a:miter lim="800000"/>
            </a:ln>
            <a:effectLst>
              <a:outerShdw blurRad="25400" dist="12700" dir="8100000" algn="tr" rotWithShape="0">
                <a:prstClr val="black">
                  <a:alpha val="20000"/>
                </a:prstClr>
              </a:outerShdw>
            </a:effectLst>
          </p:spPr>
          <p:txBody>
            <a:bodyPr rtlCol="0" anchor="ctr"/>
            <a:lstStyle/>
            <a:p>
              <a:pPr marL="0" marR="0" lvl="0" indent="0" algn="ctr" defTabSz="913852" eaLnBrk="1" fontAlgn="auto" latinLnBrk="0" hangingPunct="1">
                <a:lnSpc>
                  <a:spcPct val="90000"/>
                </a:lnSpc>
                <a:spcBef>
                  <a:spcPts val="0"/>
                </a:spcBef>
                <a:spcAft>
                  <a:spcPts val="0"/>
                </a:spcAft>
                <a:buClrTx/>
                <a:buSzTx/>
                <a:buFontTx/>
                <a:buNone/>
                <a:tabLst/>
                <a:defRPr/>
              </a:pPr>
              <a:endParaRPr kumimoji="0" lang="en-US" sz="1798"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cxnSp>
        <p:nvCxnSpPr>
          <p:cNvPr id="46" name="Straight Connector 45">
            <a:extLst>
              <a:ext uri="{FF2B5EF4-FFF2-40B4-BE49-F238E27FC236}">
                <a16:creationId xmlns:a16="http://schemas.microsoft.com/office/drawing/2014/main" id="{CE831D52-8D97-49F2-9B4E-ABD54C3AC93A}"/>
              </a:ext>
            </a:extLst>
          </p:cNvPr>
          <p:cNvCxnSpPr>
            <a:cxnSpLocks/>
          </p:cNvCxnSpPr>
          <p:nvPr/>
        </p:nvCxnSpPr>
        <p:spPr>
          <a:xfrm>
            <a:off x="2752627" y="435116"/>
            <a:ext cx="8976444" cy="45549"/>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 computer, computer&#10;&#10;Description automatically generated">
            <a:extLst>
              <a:ext uri="{FF2B5EF4-FFF2-40B4-BE49-F238E27FC236}">
                <a16:creationId xmlns:a16="http://schemas.microsoft.com/office/drawing/2014/main" id="{2E5B515B-231B-411A-93BF-68B98D547F5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3860" y="566986"/>
            <a:ext cx="5658523" cy="4809745"/>
          </a:xfrm>
          <a:prstGeom prst="rect">
            <a:avLst/>
          </a:prstGeom>
        </p:spPr>
      </p:pic>
    </p:spTree>
    <p:extLst>
      <p:ext uri="{BB962C8B-B14F-4D97-AF65-F5344CB8AC3E}">
        <p14:creationId xmlns:p14="http://schemas.microsoft.com/office/powerpoint/2010/main" val="109301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62FCA68-82A9-4CDD-9333-BFDDC52B7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20463" cy="685621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E721BC2-2092-4B28-A609-19C782927641}"/>
              </a:ext>
            </a:extLst>
          </p:cNvPr>
          <p:cNvSpPr>
            <a:spLocks noGrp="1"/>
          </p:cNvSpPr>
          <p:nvPr>
            <p:ph type="sldNum" sz="quarter" idx="12"/>
          </p:nvPr>
        </p:nvSpPr>
        <p:spPr>
          <a:xfrm>
            <a:off x="213200" y="6397542"/>
            <a:ext cx="304721" cy="219399"/>
          </a:xfrm>
        </p:spPr>
        <p:txBody>
          <a:bodyPr/>
          <a:lstStyle/>
          <a:p>
            <a:pPr marL="0" marR="0" lvl="0" indent="0" algn="r" defTabSz="914126" rtl="0" eaLnBrk="1" fontAlgn="auto" latinLnBrk="0" hangingPunct="1">
              <a:lnSpc>
                <a:spcPct val="100000"/>
              </a:lnSpc>
              <a:spcBef>
                <a:spcPts val="0"/>
              </a:spcBef>
              <a:spcAft>
                <a:spcPts val="0"/>
              </a:spcAft>
              <a:buClrTx/>
              <a:buSzTx/>
              <a:buFontTx/>
              <a:buNone/>
              <a:tabLst/>
              <a:defRPr/>
            </a:pPr>
            <a:fld id="{00DE720E-C72B-42F0-AD69-52D60E3C605E}" type="slidenum">
              <a:rPr kumimoji="0" lang="en-US" sz="700" b="0" i="0" u="none" strike="noStrike" kern="1200" cap="none" spc="0" normalizeH="0" baseline="0" noProof="0">
                <a:ln>
                  <a:noFill/>
                </a:ln>
                <a:solidFill>
                  <a:srgbClr val="E5E8E8">
                    <a:lumMod val="75000"/>
                  </a:srgbClr>
                </a:solidFill>
                <a:effectLst/>
                <a:uLnTx/>
                <a:uFillTx/>
                <a:latin typeface="Arial" panose="020B0604020202020204" pitchFamily="34" charset="0"/>
                <a:cs typeface="Arial" panose="020B0604020202020204" pitchFamily="34" charset="0"/>
              </a:rPr>
              <a:pPr marL="0" marR="0" lvl="0" indent="0" algn="r" defTabSz="914126" rtl="0" eaLnBrk="1" fontAlgn="auto" latinLnBrk="0" hangingPunct="1">
                <a:lnSpc>
                  <a:spcPct val="100000"/>
                </a:lnSpc>
                <a:spcBef>
                  <a:spcPts val="0"/>
                </a:spcBef>
                <a:spcAft>
                  <a:spcPts val="0"/>
                </a:spcAft>
                <a:buClrTx/>
                <a:buSzTx/>
                <a:buFontTx/>
                <a:buNone/>
                <a:tabLst/>
                <a:defRPr/>
              </a:pPr>
              <a:t>15</a:t>
            </a:fld>
            <a:endParaRPr kumimoji="0" lang="en-US" sz="700" b="0" i="0" u="none" strike="noStrike" kern="1200" cap="none" spc="0" normalizeH="0" baseline="0" noProof="0" dirty="0">
              <a:ln>
                <a:noFill/>
              </a:ln>
              <a:solidFill>
                <a:srgbClr val="E5E8E8">
                  <a:lumMod val="75000"/>
                </a:srgbClr>
              </a:solidFill>
              <a:effectLst/>
              <a:uLnTx/>
              <a:uFillTx/>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F07937F-A93C-4C37-BD7F-445B495D1CB4}"/>
              </a:ext>
            </a:extLst>
          </p:cNvPr>
          <p:cNvCxnSpPr/>
          <p:nvPr/>
        </p:nvCxnSpPr>
        <p:spPr>
          <a:xfrm>
            <a:off x="5808770" y="895"/>
            <a:ext cx="0" cy="6856213"/>
          </a:xfrm>
          <a:prstGeom prst="line">
            <a:avLst/>
          </a:prstGeom>
          <a:ln w="7620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1494B28C-CE82-473D-BA9B-C6DB54957197}"/>
              </a:ext>
            </a:extLst>
          </p:cNvPr>
          <p:cNvSpPr txBox="1">
            <a:spLocks/>
          </p:cNvSpPr>
          <p:nvPr/>
        </p:nvSpPr>
        <p:spPr>
          <a:xfrm>
            <a:off x="519374" y="102706"/>
            <a:ext cx="9136858" cy="5102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100" normalizeH="0" baseline="0" noProof="0" dirty="0">
                <a:ln>
                  <a:noFill/>
                </a:ln>
                <a:solidFill>
                  <a:prstClr val="white"/>
                </a:solidFill>
                <a:effectLst/>
                <a:uLnTx/>
                <a:uFillTx/>
                <a:latin typeface="Arial" panose="020B0604020202020204" pitchFamily="34" charset="0"/>
                <a:cs typeface="Arial" panose="020B0604020202020204" pitchFamily="34" charset="0"/>
              </a:rPr>
              <a:t>HP Pavilion Aero 13’’ </a:t>
            </a:r>
          </a:p>
        </p:txBody>
      </p:sp>
      <p:sp>
        <p:nvSpPr>
          <p:cNvPr id="20" name="Subtitle 2">
            <a:extLst>
              <a:ext uri="{FF2B5EF4-FFF2-40B4-BE49-F238E27FC236}">
                <a16:creationId xmlns:a16="http://schemas.microsoft.com/office/drawing/2014/main" id="{E3FB6C6B-A3BD-43C4-BDE7-449CDC2021EB}"/>
              </a:ext>
            </a:extLst>
          </p:cNvPr>
          <p:cNvSpPr txBox="1">
            <a:spLocks/>
          </p:cNvSpPr>
          <p:nvPr/>
        </p:nvSpPr>
        <p:spPr>
          <a:xfrm>
            <a:off x="519374" y="619870"/>
            <a:ext cx="9136858" cy="390156"/>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126"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kumimoji="0" lang="cs-CZ" sz="2799"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Udržitelnost</a:t>
            </a:r>
          </a:p>
          <a:p>
            <a:pPr marL="0" marR="0" lvl="0" indent="0" algn="l" defTabSz="914126"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endParaRPr kumimoji="0" lang="en-US" sz="2799"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53A1E147-431A-4555-9669-8E4F4D2F743D}"/>
              </a:ext>
            </a:extLst>
          </p:cNvPr>
          <p:cNvCxnSpPr>
            <a:cxnSpLocks/>
          </p:cNvCxnSpPr>
          <p:nvPr/>
        </p:nvCxnSpPr>
        <p:spPr>
          <a:xfrm flipV="1">
            <a:off x="5771735" y="459666"/>
            <a:ext cx="5900891" cy="3"/>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E7A406-A109-43BA-BEE0-470EB81AEEA4}"/>
              </a:ext>
            </a:extLst>
          </p:cNvPr>
          <p:cNvCxnSpPr>
            <a:cxnSpLocks/>
          </p:cNvCxnSpPr>
          <p:nvPr/>
        </p:nvCxnSpPr>
        <p:spPr>
          <a:xfrm flipV="1">
            <a:off x="2895600" y="459666"/>
            <a:ext cx="2924863" cy="16058"/>
          </a:xfrm>
          <a:prstGeom prst="line">
            <a:avLst/>
          </a:prstGeom>
          <a:ln w="1905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774EA72-ACE9-4199-9EF4-C84783DD85B7}"/>
              </a:ext>
            </a:extLst>
          </p:cNvPr>
          <p:cNvSpPr txBox="1"/>
          <p:nvPr/>
        </p:nvSpPr>
        <p:spPr>
          <a:xfrm>
            <a:off x="7050683" y="2890182"/>
            <a:ext cx="4488871" cy="179539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cs-CZ" sz="24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Než dorazí k vám domů</a:t>
            </a:r>
            <a:endParaRPr kumimoji="0" lang="en-US" sz="2400" b="1"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Vyroben z recyklovaných plastů</a:t>
            </a:r>
            <a:endParaRPr kumimoji="0" lang="en-US" sz="2000" b="0" i="0"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cs-CZ"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Přeprava ve 100% udržitelných materiálech</a:t>
            </a:r>
            <a:endParaRPr kumimoji="0" lang="en-US" sz="2000" b="0" i="0" u="none" strike="noStrike" kern="1200" cap="none" spc="0" normalizeH="0" baseline="3000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7BFBEA62-C282-4544-8F31-FED9B66354E5}"/>
              </a:ext>
            </a:extLst>
          </p:cNvPr>
          <p:cNvSpPr/>
          <p:nvPr/>
        </p:nvSpPr>
        <p:spPr>
          <a:xfrm>
            <a:off x="4794695" y="3877145"/>
            <a:ext cx="2051535" cy="2051535"/>
          </a:xfrm>
          <a:prstGeom prst="ellipse">
            <a:avLst/>
          </a:prstGeom>
          <a:solidFill>
            <a:schemeClr val="bg1">
              <a:lumMod val="85000"/>
            </a:schemeClr>
          </a:solidFill>
          <a:ln w="2857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GB" sz="1799"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EE0A43D-2A8B-422F-80FB-19A05CBFE965}"/>
              </a:ext>
            </a:extLst>
          </p:cNvPr>
          <p:cNvSpPr txBox="1"/>
          <p:nvPr/>
        </p:nvSpPr>
        <p:spPr>
          <a:xfrm>
            <a:off x="5604317" y="4339804"/>
            <a:ext cx="1031496" cy="390158"/>
          </a:xfrm>
          <a:prstGeom prst="rect">
            <a:avLst/>
          </a:prstGeom>
          <a:noFill/>
        </p:spPr>
        <p:txBody>
          <a:bodyPr wrap="square" lIns="0" tIns="0" rIns="0" bIns="0" rtlCol="0">
            <a:noAutofit/>
          </a:bodyPr>
          <a:lstStyle/>
          <a:p>
            <a:pPr defTabSz="914126">
              <a:lnSpc>
                <a:spcPct val="90000"/>
              </a:lnSpc>
              <a:defRPr/>
            </a:pPr>
            <a:r>
              <a:rPr lang="en-US" sz="3200" b="1" dirty="0">
                <a:solidFill>
                  <a:schemeClr val="accent1"/>
                </a:solidFill>
                <a:latin typeface="Arial" panose="020B0604020202020204" pitchFamily="34" charset="0"/>
                <a:cs typeface="Arial" panose="020B0604020202020204" pitchFamily="34" charset="0"/>
              </a:rPr>
              <a:t>6k</a:t>
            </a:r>
          </a:p>
        </p:txBody>
      </p:sp>
      <p:sp>
        <p:nvSpPr>
          <p:cNvPr id="14" name="TextBox 13">
            <a:extLst>
              <a:ext uri="{FF2B5EF4-FFF2-40B4-BE49-F238E27FC236}">
                <a16:creationId xmlns:a16="http://schemas.microsoft.com/office/drawing/2014/main" id="{7FFA5FFB-5388-44E8-98AB-D94C6621020C}"/>
              </a:ext>
            </a:extLst>
          </p:cNvPr>
          <p:cNvSpPr txBox="1"/>
          <p:nvPr/>
        </p:nvSpPr>
        <p:spPr>
          <a:xfrm>
            <a:off x="4883085" y="4812425"/>
            <a:ext cx="1885360" cy="645695"/>
          </a:xfrm>
          <a:prstGeom prst="rect">
            <a:avLst/>
          </a:prstGeom>
          <a:noFill/>
        </p:spPr>
        <p:txBody>
          <a:bodyPr wrap="square" lIns="0" tIns="0" rIns="0" bIns="0" rtlCol="0">
            <a:noAutofit/>
          </a:bodyPr>
          <a:lstStyle/>
          <a:p>
            <a:pPr algn="ctr" defTabSz="914126">
              <a:lnSpc>
                <a:spcPct val="90000"/>
              </a:lnSpc>
              <a:defRPr/>
            </a:pPr>
            <a:r>
              <a:rPr lang="cs-CZ" sz="1400" dirty="0">
                <a:solidFill>
                  <a:schemeClr val="accent1"/>
                </a:solidFill>
                <a:latin typeface="Arial" panose="020B0604020202020204" pitchFamily="34" charset="0"/>
                <a:cs typeface="Arial" panose="020B0604020202020204" pitchFamily="34" charset="0"/>
              </a:rPr>
              <a:t>P</a:t>
            </a:r>
            <a:r>
              <a:rPr lang="en-US" sz="1400" dirty="0" err="1">
                <a:solidFill>
                  <a:schemeClr val="accent1"/>
                </a:solidFill>
                <a:latin typeface="Arial" panose="020B0604020202020204" pitchFamily="34" charset="0"/>
                <a:cs typeface="Arial" panose="020B0604020202020204" pitchFamily="34" charset="0"/>
              </a:rPr>
              <a:t>oužito</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více</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než</a:t>
            </a:r>
            <a:r>
              <a:rPr lang="en-US" sz="1400" dirty="0">
                <a:solidFill>
                  <a:schemeClr val="accent1"/>
                </a:solidFill>
                <a:latin typeface="Arial" panose="020B0604020202020204" pitchFamily="34" charset="0"/>
                <a:cs typeface="Arial" panose="020B0604020202020204" pitchFamily="34" charset="0"/>
              </a:rPr>
              <a:t> 6 000 </a:t>
            </a:r>
            <a:r>
              <a:rPr lang="en-US" sz="1400" dirty="0" err="1">
                <a:solidFill>
                  <a:schemeClr val="accent1"/>
                </a:solidFill>
                <a:latin typeface="Arial" panose="020B0604020202020204" pitchFamily="34" charset="0"/>
                <a:cs typeface="Arial" panose="020B0604020202020204" pitchFamily="34" charset="0"/>
              </a:rPr>
              <a:t>plastových</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lahví</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vázaných</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na</a:t>
            </a:r>
            <a:r>
              <a:rPr lang="en-US" sz="1400" dirty="0">
                <a:solidFill>
                  <a:schemeClr val="accent1"/>
                </a:solidFill>
                <a:latin typeface="Arial" panose="020B0604020202020204" pitchFamily="34" charset="0"/>
                <a:cs typeface="Arial" panose="020B0604020202020204" pitchFamily="34" charset="0"/>
              </a:rPr>
              <a:t> </a:t>
            </a:r>
            <a:r>
              <a:rPr lang="en-US" sz="1400" dirty="0" err="1">
                <a:solidFill>
                  <a:schemeClr val="accent1"/>
                </a:solidFill>
                <a:latin typeface="Arial" panose="020B0604020202020204" pitchFamily="34" charset="0"/>
                <a:cs typeface="Arial" panose="020B0604020202020204" pitchFamily="34" charset="0"/>
              </a:rPr>
              <a:t>oceán</a:t>
            </a:r>
            <a:endParaRPr lang="en-US" sz="1400" baseline="300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7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0" y="110507"/>
            <a:ext cx="9474149"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687A1EA6-6527-419F-AEC9-F038E0B19454}"/>
              </a:ext>
            </a:extLst>
          </p:cNvPr>
          <p:cNvCxnSpPr>
            <a:cxnSpLocks/>
          </p:cNvCxnSpPr>
          <p:nvPr/>
        </p:nvCxnSpPr>
        <p:spPr>
          <a:xfrm>
            <a:off x="2733773" y="505088"/>
            <a:ext cx="8593163"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9" name="Parallelogram 1">
            <a:extLst>
              <a:ext uri="{FF2B5EF4-FFF2-40B4-BE49-F238E27FC236}">
                <a16:creationId xmlns:a16="http://schemas.microsoft.com/office/drawing/2014/main" id="{6870CAE8-4671-4301-8ACC-A0DA30FA5FEB}"/>
              </a:ext>
            </a:extLst>
          </p:cNvPr>
          <p:cNvSpPr/>
          <p:nvPr/>
        </p:nvSpPr>
        <p:spPr>
          <a:xfrm>
            <a:off x="4445129" y="0"/>
            <a:ext cx="8792094" cy="6858000"/>
          </a:xfrm>
          <a:custGeom>
            <a:avLst/>
            <a:gdLst>
              <a:gd name="connsiteX0" fmla="*/ 0 w 7150608"/>
              <a:gd name="connsiteY0" fmla="*/ 6858000 h 6858000"/>
              <a:gd name="connsiteX1" fmla="*/ 1714500 w 7150608"/>
              <a:gd name="connsiteY1" fmla="*/ 0 h 6858000"/>
              <a:gd name="connsiteX2" fmla="*/ 7150608 w 7150608"/>
              <a:gd name="connsiteY2" fmla="*/ 0 h 6858000"/>
              <a:gd name="connsiteX3" fmla="*/ 5436108 w 7150608"/>
              <a:gd name="connsiteY3" fmla="*/ 6858000 h 6858000"/>
              <a:gd name="connsiteX4" fmla="*/ 0 w 7150608"/>
              <a:gd name="connsiteY4" fmla="*/ 6858000 h 6858000"/>
              <a:gd name="connsiteX0" fmla="*/ 0 w 7203948"/>
              <a:gd name="connsiteY0" fmla="*/ 6858000 h 6858000"/>
              <a:gd name="connsiteX1" fmla="*/ 1714500 w 7203948"/>
              <a:gd name="connsiteY1" fmla="*/ 0 h 6858000"/>
              <a:gd name="connsiteX2" fmla="*/ 7150608 w 7203948"/>
              <a:gd name="connsiteY2" fmla="*/ 0 h 6858000"/>
              <a:gd name="connsiteX3" fmla="*/ 7203948 w 7203948"/>
              <a:gd name="connsiteY3" fmla="*/ 6851904 h 6858000"/>
              <a:gd name="connsiteX4" fmla="*/ 0 w 7203948"/>
              <a:gd name="connsiteY4" fmla="*/ 6858000 h 6858000"/>
              <a:gd name="connsiteX0" fmla="*/ 0 w 7223760"/>
              <a:gd name="connsiteY0" fmla="*/ 6858000 h 6858000"/>
              <a:gd name="connsiteX1" fmla="*/ 1714500 w 7223760"/>
              <a:gd name="connsiteY1" fmla="*/ 0 h 6858000"/>
              <a:gd name="connsiteX2" fmla="*/ 7223760 w 7223760"/>
              <a:gd name="connsiteY2" fmla="*/ 0 h 6858000"/>
              <a:gd name="connsiteX3" fmla="*/ 7203948 w 7223760"/>
              <a:gd name="connsiteY3" fmla="*/ 6851904 h 6858000"/>
              <a:gd name="connsiteX4" fmla="*/ 0 w 722376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3760" h="6858000">
                <a:moveTo>
                  <a:pt x="0" y="6858000"/>
                </a:moveTo>
                <a:lnTo>
                  <a:pt x="1714500" y="0"/>
                </a:lnTo>
                <a:lnTo>
                  <a:pt x="7223760" y="0"/>
                </a:lnTo>
                <a:lnTo>
                  <a:pt x="7203948" y="6851904"/>
                </a:lnTo>
                <a:lnTo>
                  <a:pt x="0" y="685800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2565634-6CE1-4150-9614-316B7FA4A16A}"/>
              </a:ext>
            </a:extLst>
          </p:cNvPr>
          <p:cNvSpPr/>
          <p:nvPr/>
        </p:nvSpPr>
        <p:spPr>
          <a:xfrm>
            <a:off x="6668855" y="2875531"/>
            <a:ext cx="5651977" cy="1106937"/>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90000"/>
              </a:lnSpc>
              <a:defRPr/>
            </a:pPr>
            <a:r>
              <a:rPr lang="cs-CZ" sz="3600" b="1" dirty="0">
                <a:solidFill>
                  <a:schemeClr val="bg1"/>
                </a:solidFill>
                <a:latin typeface="Arial" panose="020B0604020202020204" pitchFamily="34" charset="0"/>
                <a:cs typeface="Arial" panose="020B0604020202020204" pitchFamily="34" charset="0"/>
              </a:rPr>
              <a:t>DĚKUJI ZA POZORNOST</a:t>
            </a:r>
            <a:endParaRPr lang="en-US" sz="3600" b="1" dirty="0">
              <a:solidFill>
                <a:schemeClr val="bg1"/>
              </a:solidFill>
              <a:latin typeface="Arial" panose="020B0604020202020204" pitchFamily="34" charset="0"/>
              <a:cs typeface="Arial" panose="020B0604020202020204" pitchFamily="34" charset="0"/>
            </a:endParaRPr>
          </a:p>
        </p:txBody>
      </p:sp>
      <p:pic>
        <p:nvPicPr>
          <p:cNvPr id="13" name="Picture 12" descr="A picture containing text, electronics, computer&#10;&#10;Description automatically generated">
            <a:extLst>
              <a:ext uri="{FF2B5EF4-FFF2-40B4-BE49-F238E27FC236}">
                <a16:creationId xmlns:a16="http://schemas.microsoft.com/office/drawing/2014/main" id="{BDD493CC-A7A4-439F-8267-D0B113B5B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08"/>
          <a:stretch/>
        </p:blipFill>
        <p:spPr>
          <a:xfrm>
            <a:off x="-296313" y="731351"/>
            <a:ext cx="7220409" cy="5612023"/>
          </a:xfrm>
          <a:prstGeom prst="rect">
            <a:avLst/>
          </a:prstGeom>
        </p:spPr>
      </p:pic>
    </p:spTree>
    <p:extLst>
      <p:ext uri="{BB962C8B-B14F-4D97-AF65-F5344CB8AC3E}">
        <p14:creationId xmlns:p14="http://schemas.microsoft.com/office/powerpoint/2010/main" val="357026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lang="cs-CZ" sz="2800" dirty="0">
                <a:solidFill>
                  <a:srgbClr val="0096D6"/>
                </a:solidFill>
                <a:latin typeface="Arial" panose="020B0604020202020204" pitchFamily="34" charset="0"/>
                <a:cs typeface="Arial" panose="020B0604020202020204" pitchFamily="34" charset="0"/>
              </a:rPr>
              <a:t>Barevné varianty</a:t>
            </a:r>
            <a:endParaRPr kumimoji="0" lang="en-US"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03D3AE9-4674-453B-8786-B07A7F08528C}"/>
              </a:ext>
            </a:extLst>
          </p:cNvPr>
          <p:cNvCxnSpPr>
            <a:cxnSpLocks/>
          </p:cNvCxnSpPr>
          <p:nvPr/>
        </p:nvCxnSpPr>
        <p:spPr>
          <a:xfrm>
            <a:off x="2781859" y="481915"/>
            <a:ext cx="9194230" cy="3297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descr="A picture containing businesscard&#10;&#10;Description automatically generated">
            <a:extLst>
              <a:ext uri="{FF2B5EF4-FFF2-40B4-BE49-F238E27FC236}">
                <a16:creationId xmlns:a16="http://schemas.microsoft.com/office/drawing/2014/main" id="{C4358605-8CF1-43E9-99A9-06234F9AA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517" y="1116990"/>
            <a:ext cx="9521581" cy="5355890"/>
          </a:xfrm>
          <a:prstGeom prst="rect">
            <a:avLst/>
          </a:prstGeom>
        </p:spPr>
      </p:pic>
    </p:spTree>
    <p:extLst>
      <p:ext uri="{BB962C8B-B14F-4D97-AF65-F5344CB8AC3E}">
        <p14:creationId xmlns:p14="http://schemas.microsoft.com/office/powerpoint/2010/main" val="6813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lang="cs-CZ" sz="2800" dirty="0">
                <a:solidFill>
                  <a:srgbClr val="0096D6"/>
                </a:solidFill>
                <a:latin typeface="Arial" panose="020B0604020202020204" pitchFamily="34" charset="0"/>
                <a:cs typeface="Arial" panose="020B0604020202020204" pitchFamily="34" charset="0"/>
              </a:rPr>
              <a:t>Neuvěříte, jak lehký je</a:t>
            </a:r>
            <a:endParaRPr lang="en-US" sz="2800" dirty="0">
              <a:solidFill>
                <a:srgbClr val="0096D6"/>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11B8893-E6FD-4D8D-9BFB-8B65D2991451}"/>
              </a:ext>
            </a:extLst>
          </p:cNvPr>
          <p:cNvSpPr txBox="1"/>
          <p:nvPr/>
        </p:nvSpPr>
        <p:spPr>
          <a:xfrm>
            <a:off x="9111049" y="1751510"/>
            <a:ext cx="3831952" cy="1104665"/>
          </a:xfrm>
          <a:prstGeom prst="flowChartInputOutput">
            <a:avLst/>
          </a:prstGeom>
          <a:solidFill>
            <a:schemeClr val="bg1">
              <a:lumMod val="85000"/>
            </a:schemeClr>
          </a:solidFill>
        </p:spPr>
        <p:txBody>
          <a:bodyPr wrap="square" lIns="0" tIns="0" rIns="0" bIns="0" rtlCol="0" anchor="t">
            <a:noAutofit/>
          </a:bodyPr>
          <a:lstStyle/>
          <a:p>
            <a:pPr lvl="0" algn="ctr">
              <a:defRPr/>
            </a:pPr>
            <a:endParaRPr lang="en-US" sz="4800" baseline="300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95F69D1-41A8-4B7C-8C8B-840904FBE88B}"/>
              </a:ext>
            </a:extLst>
          </p:cNvPr>
          <p:cNvSpPr txBox="1"/>
          <p:nvPr/>
        </p:nvSpPr>
        <p:spPr>
          <a:xfrm>
            <a:off x="10183676" y="2026505"/>
            <a:ext cx="2100649" cy="448727"/>
          </a:xfrm>
          <a:prstGeom prst="rect">
            <a:avLst/>
          </a:prstGeom>
          <a:noFill/>
        </p:spPr>
        <p:txBody>
          <a:bodyPr wrap="square" lIns="0" tIns="0" rIns="0" bIns="0" rtlCol="0">
            <a:noAutofit/>
          </a:bodyPr>
          <a:lstStyle/>
          <a:p>
            <a:pPr>
              <a:lnSpc>
                <a:spcPct val="90000"/>
              </a:lnSpc>
            </a:pPr>
            <a:r>
              <a:rPr lang="en-US" sz="4400" dirty="0">
                <a:solidFill>
                  <a:schemeClr val="accent1"/>
                </a:solidFill>
                <a:latin typeface="Arial" panose="020B0604020202020204" pitchFamily="34" charset="0"/>
                <a:cs typeface="Arial" panose="020B0604020202020204" pitchFamily="34" charset="0"/>
              </a:rPr>
              <a:t>&lt; 1Kg</a:t>
            </a:r>
          </a:p>
        </p:txBody>
      </p:sp>
      <p:pic>
        <p:nvPicPr>
          <p:cNvPr id="1026" name="Picture 2">
            <a:extLst>
              <a:ext uri="{FF2B5EF4-FFF2-40B4-BE49-F238E27FC236}">
                <a16:creationId xmlns:a16="http://schemas.microsoft.com/office/drawing/2014/main" id="{A928B90F-FA85-4AA1-A13A-DFAF982CFF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573" t="13687" r="7788" b="59694"/>
          <a:stretch/>
        </p:blipFill>
        <p:spPr bwMode="auto">
          <a:xfrm>
            <a:off x="6251524" y="2026505"/>
            <a:ext cx="1250288" cy="122968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687A1EA6-6527-419F-AEC9-F038E0B19454}"/>
              </a:ext>
            </a:extLst>
          </p:cNvPr>
          <p:cNvCxnSpPr>
            <a:cxnSpLocks/>
          </p:cNvCxnSpPr>
          <p:nvPr/>
        </p:nvCxnSpPr>
        <p:spPr>
          <a:xfrm>
            <a:off x="2818614" y="480665"/>
            <a:ext cx="8910457"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0B58653E-47E6-4731-90AF-FE7D18D42A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593" y="883792"/>
            <a:ext cx="10620814" cy="5974208"/>
          </a:xfrm>
          <a:prstGeom prst="rect">
            <a:avLst/>
          </a:prstGeom>
        </p:spPr>
      </p:pic>
    </p:spTree>
    <p:extLst>
      <p:ext uri="{BB962C8B-B14F-4D97-AF65-F5344CB8AC3E}">
        <p14:creationId xmlns:p14="http://schemas.microsoft.com/office/powerpoint/2010/main" val="226508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electronics, display, screenshot&#10;&#10;Description automatically generated">
            <a:extLst>
              <a:ext uri="{FF2B5EF4-FFF2-40B4-BE49-F238E27FC236}">
                <a16:creationId xmlns:a16="http://schemas.microsoft.com/office/drawing/2014/main" id="{E7A2B792-FDE3-45BF-8B9D-CF8595C92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75" y="763376"/>
            <a:ext cx="10482967" cy="5896670"/>
          </a:xfrm>
          <a:prstGeom prst="rect">
            <a:avLst/>
          </a:prstGeom>
        </p:spPr>
      </p:pic>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a:defRPr/>
            </a:pPr>
            <a:r>
              <a:rPr kumimoji="0" lang="en-US" sz="2000" b="0" i="0" u="none" strike="noStrike" kern="1200" cap="all" spc="-100" normalizeH="0" baseline="0" noProof="0" dirty="0">
                <a:ln>
                  <a:noFill/>
                </a:ln>
                <a:effectLst/>
                <a:uLnTx/>
                <a:uFillTx/>
                <a:latin typeface="Arial" panose="020B0604020202020204" pitchFamily="34" charset="0"/>
                <a:cs typeface="Arial" panose="020B0604020202020204" pitchFamily="34" charset="0"/>
                <a:hlinkClick r:id="rId4"/>
              </a:rPr>
              <a:t>HP </a:t>
            </a:r>
            <a:r>
              <a:rPr kumimoji="0" lang="en-US" sz="2000" b="0" i="0" u="none" strike="noStrike" kern="1200" cap="none" spc="-100" normalizeH="0" baseline="0" noProof="0" dirty="0">
                <a:ln>
                  <a:noFill/>
                </a:ln>
                <a:effectLst/>
                <a:uLnTx/>
                <a:uFillTx/>
                <a:latin typeface="Arial" panose="020B0604020202020204" pitchFamily="34" charset="0"/>
                <a:cs typeface="Arial" panose="020B0604020202020204" pitchFamily="34" charset="0"/>
                <a:hlinkClick r:id="rId4"/>
              </a:rPr>
              <a:t>Pavilion Aero </a:t>
            </a:r>
            <a:r>
              <a:rPr lang="en-US" sz="2000" dirty="0">
                <a:latin typeface="Arial" panose="020B0604020202020204" pitchFamily="34" charset="0"/>
                <a:cs typeface="Arial" panose="020B0604020202020204" pitchFamily="34" charset="0"/>
                <a:hlinkClick r:id="rId4"/>
              </a:rPr>
              <a:t>13’’</a:t>
            </a:r>
            <a:r>
              <a:rPr lang="en-US" sz="2000" dirty="0">
                <a:latin typeface="Arial" panose="020B0604020202020204" pitchFamily="34" charset="0"/>
                <a:cs typeface="Arial" panose="020B0604020202020204" pitchFamily="34" charset="0"/>
              </a:rPr>
              <a:t>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kumimoji="0" lang="cs-CZ"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rPr>
              <a:t>Méně rámečků, více obrazu</a:t>
            </a:r>
            <a:endParaRPr kumimoji="0" lang="en-US"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6ABCF3F-FF05-4688-984F-5E18E0048218}"/>
              </a:ext>
            </a:extLst>
          </p:cNvPr>
          <p:cNvSpPr/>
          <p:nvPr/>
        </p:nvSpPr>
        <p:spPr>
          <a:xfrm>
            <a:off x="1806137" y="6016116"/>
            <a:ext cx="3743333" cy="338554"/>
          </a:xfrm>
          <a:prstGeom prst="rect">
            <a:avLst/>
          </a:prstGeom>
        </p:spPr>
        <p:txBody>
          <a:bodyPr wrap="none">
            <a:spAutoFit/>
          </a:bodyPr>
          <a:lstStyle/>
          <a:p>
            <a:pPr algn="ctr"/>
            <a:r>
              <a:rPr lang="cs-CZ" sz="1600" dirty="0">
                <a:solidFill>
                  <a:schemeClr val="tx1">
                    <a:lumMod val="65000"/>
                    <a:lumOff val="35000"/>
                  </a:schemeClr>
                </a:solidFill>
                <a:latin typeface="Arial" panose="020B0604020202020204" pitchFamily="34" charset="0"/>
                <a:cs typeface="Arial" panose="020B0604020202020204" pitchFamily="34" charset="0"/>
              </a:rPr>
              <a:t>4-stranný rámeček s minimálními okraji</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BF2E739-D4E9-46AF-8D90-4F9FD612118B}"/>
              </a:ext>
            </a:extLst>
          </p:cNvPr>
          <p:cNvSpPr/>
          <p:nvPr/>
        </p:nvSpPr>
        <p:spPr>
          <a:xfrm>
            <a:off x="6611866" y="6016116"/>
            <a:ext cx="3743333" cy="338554"/>
          </a:xfrm>
          <a:prstGeom prst="rect">
            <a:avLst/>
          </a:prstGeom>
        </p:spPr>
        <p:txBody>
          <a:bodyPr wrap="none">
            <a:spAutoFit/>
          </a:bodyPr>
          <a:lstStyle/>
          <a:p>
            <a:pPr algn="ctr"/>
            <a:r>
              <a:rPr lang="cs-CZ" sz="1600" dirty="0">
                <a:solidFill>
                  <a:schemeClr val="tx1">
                    <a:lumMod val="65000"/>
                    <a:lumOff val="35000"/>
                  </a:schemeClr>
                </a:solidFill>
                <a:latin typeface="Arial" panose="020B0604020202020204" pitchFamily="34" charset="0"/>
                <a:cs typeface="Arial" panose="020B0604020202020204" pitchFamily="34" charset="0"/>
              </a:rPr>
              <a:t>3-stranný rámeček s minimálními okraji</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4E8B98B-EB98-48F7-9DB9-F02CBE4D7DAB}"/>
              </a:ext>
            </a:extLst>
          </p:cNvPr>
          <p:cNvSpPr/>
          <p:nvPr/>
        </p:nvSpPr>
        <p:spPr>
          <a:xfrm>
            <a:off x="1735220" y="2095940"/>
            <a:ext cx="4090683" cy="2554573"/>
          </a:xfrm>
          <a:prstGeom prst="rect">
            <a:avLst/>
          </a:prstGeom>
          <a:solidFill>
            <a:schemeClr val="bg1">
              <a:alpha val="6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9DD66A9-0206-4D3D-8682-C0622C22843F}"/>
              </a:ext>
            </a:extLst>
          </p:cNvPr>
          <p:cNvSpPr/>
          <p:nvPr/>
        </p:nvSpPr>
        <p:spPr>
          <a:xfrm>
            <a:off x="6281730" y="2265246"/>
            <a:ext cx="4090683" cy="2326131"/>
          </a:xfrm>
          <a:prstGeom prst="rect">
            <a:avLst/>
          </a:prstGeom>
          <a:solidFill>
            <a:schemeClr val="bg1">
              <a:alpha val="65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ECC2CFC-FB07-4EA4-A4F5-F93DED04CDB4}"/>
              </a:ext>
            </a:extLst>
          </p:cNvPr>
          <p:cNvSpPr txBox="1"/>
          <p:nvPr/>
        </p:nvSpPr>
        <p:spPr>
          <a:xfrm>
            <a:off x="2476419" y="1273195"/>
            <a:ext cx="2611121" cy="364126"/>
          </a:xfrm>
          <a:prstGeom prst="rect">
            <a:avLst/>
          </a:prstGeom>
          <a:noFill/>
        </p:spPr>
        <p:txBody>
          <a:bodyPr wrap="square" lIns="0" tIns="0" rIns="0" bIns="0" rtlCol="0">
            <a:noAutofit/>
          </a:bodyPr>
          <a:lstStyle/>
          <a:p>
            <a:pPr lvl="0" algn="ctr" defTabSz="914126">
              <a:lnSpc>
                <a:spcPct val="90000"/>
              </a:lnSpc>
              <a:spcBef>
                <a:spcPct val="0"/>
              </a:spcBef>
              <a:defRPr/>
            </a:pPr>
            <a:r>
              <a:rPr lang="fr-FR" dirty="0">
                <a:solidFill>
                  <a:schemeClr val="tx1">
                    <a:lumMod val="65000"/>
                    <a:lumOff val="35000"/>
                  </a:schemeClr>
                </a:solidFill>
                <a:latin typeface="Arial" panose="020B0604020202020204" pitchFamily="34" charset="0"/>
                <a:ea typeface="+mj-ea"/>
                <a:cs typeface="Arial" panose="020B0604020202020204" pitchFamily="34" charset="0"/>
              </a:rPr>
              <a:t>HP Pavilion 13 (</a:t>
            </a:r>
            <a:r>
              <a:rPr lang="cs-CZ" dirty="0">
                <a:solidFill>
                  <a:schemeClr val="tx1">
                    <a:lumMod val="65000"/>
                    <a:lumOff val="35000"/>
                  </a:schemeClr>
                </a:solidFill>
                <a:latin typeface="Arial" panose="020B0604020202020204" pitchFamily="34" charset="0"/>
                <a:ea typeface="+mj-ea"/>
                <a:cs typeface="Arial" panose="020B0604020202020204" pitchFamily="34" charset="0"/>
              </a:rPr>
              <a:t>2021</a:t>
            </a:r>
            <a:r>
              <a:rPr lang="fr-FR" dirty="0">
                <a:solidFill>
                  <a:schemeClr val="tx1">
                    <a:lumMod val="65000"/>
                    <a:lumOff val="35000"/>
                  </a:schemeClr>
                </a:solidFill>
                <a:latin typeface="Arial" panose="020B0604020202020204" pitchFamily="34" charset="0"/>
                <a:ea typeface="+mj-ea"/>
                <a:cs typeface="Arial" panose="020B0604020202020204" pitchFamily="34" charset="0"/>
              </a:rPr>
              <a:t>)</a:t>
            </a:r>
            <a:endParaRPr kumimoji="0" lang="en-US"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id="{D74961CE-4EA6-4D1D-988C-5281C5A57128}"/>
              </a:ext>
            </a:extLst>
          </p:cNvPr>
          <p:cNvCxnSpPr>
            <a:cxnSpLocks/>
          </p:cNvCxnSpPr>
          <p:nvPr/>
        </p:nvCxnSpPr>
        <p:spPr>
          <a:xfrm>
            <a:off x="1736696" y="2144862"/>
            <a:ext cx="4079033" cy="2473436"/>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08250D6-A419-42A3-9BC2-3C6FAC58C4E5}"/>
              </a:ext>
            </a:extLst>
          </p:cNvPr>
          <p:cNvSpPr txBox="1"/>
          <p:nvPr/>
        </p:nvSpPr>
        <p:spPr>
          <a:xfrm>
            <a:off x="3677805" y="2908659"/>
            <a:ext cx="1331061" cy="362399"/>
          </a:xfrm>
          <a:prstGeom prst="rect">
            <a:avLst/>
          </a:prstGeom>
          <a:noFill/>
        </p:spPr>
        <p:txBody>
          <a:bodyPr wrap="square" lIns="0" tIns="0" rIns="0" bIns="0" rtlCol="0">
            <a:noAutofit/>
          </a:bodyPr>
          <a:lstStyle/>
          <a:p>
            <a:pPr defTabSz="914126">
              <a:lnSpc>
                <a:spcPct val="90000"/>
              </a:lnSpc>
            </a:pPr>
            <a:r>
              <a:rPr lang="en-US" sz="2799" b="1" dirty="0">
                <a:solidFill>
                  <a:schemeClr val="accent1"/>
                </a:solidFill>
                <a:latin typeface="Arial" panose="020B0604020202020204" pitchFamily="34" charset="0"/>
                <a:cs typeface="Arial" panose="020B0604020202020204" pitchFamily="34" charset="0"/>
              </a:rPr>
              <a:t>90% SBR </a:t>
            </a:r>
          </a:p>
        </p:txBody>
      </p:sp>
      <p:sp>
        <p:nvSpPr>
          <p:cNvPr id="35" name="TextBox 34">
            <a:extLst>
              <a:ext uri="{FF2B5EF4-FFF2-40B4-BE49-F238E27FC236}">
                <a16:creationId xmlns:a16="http://schemas.microsoft.com/office/drawing/2014/main" id="{3B652993-B9AD-4B31-85E5-97689D50B8F8}"/>
              </a:ext>
            </a:extLst>
          </p:cNvPr>
          <p:cNvSpPr txBox="1"/>
          <p:nvPr/>
        </p:nvSpPr>
        <p:spPr>
          <a:xfrm>
            <a:off x="7046038" y="1273195"/>
            <a:ext cx="2611121" cy="364126"/>
          </a:xfrm>
          <a:prstGeom prst="rect">
            <a:avLst/>
          </a:prstGeom>
          <a:noFill/>
        </p:spPr>
        <p:txBody>
          <a:bodyPr wrap="square" lIns="0" tIns="0" rIns="0" bIns="0" rtlCol="0">
            <a:noAutofit/>
          </a:bodyPr>
          <a:lstStyle/>
          <a:p>
            <a:pPr lvl="0" algn="ctr" defTabSz="914126">
              <a:lnSpc>
                <a:spcPct val="90000"/>
              </a:lnSpc>
              <a:spcBef>
                <a:spcPct val="0"/>
              </a:spcBef>
              <a:defRPr/>
            </a:pPr>
            <a:r>
              <a:rPr lang="fr-FR" dirty="0">
                <a:solidFill>
                  <a:schemeClr val="tx1">
                    <a:lumMod val="65000"/>
                    <a:lumOff val="35000"/>
                  </a:schemeClr>
                </a:solidFill>
                <a:latin typeface="Arial" panose="020B0604020202020204" pitchFamily="34" charset="0"/>
                <a:ea typeface="+mj-ea"/>
                <a:cs typeface="Arial" panose="020B0604020202020204" pitchFamily="34" charset="0"/>
              </a:rPr>
              <a:t>HP Pavilion 13 (</a:t>
            </a:r>
            <a:r>
              <a:rPr lang="cs-CZ" dirty="0">
                <a:solidFill>
                  <a:schemeClr val="tx1">
                    <a:lumMod val="65000"/>
                    <a:lumOff val="35000"/>
                  </a:schemeClr>
                </a:solidFill>
                <a:latin typeface="Arial" panose="020B0604020202020204" pitchFamily="34" charset="0"/>
                <a:ea typeface="+mj-ea"/>
                <a:cs typeface="Arial" panose="020B0604020202020204" pitchFamily="34" charset="0"/>
              </a:rPr>
              <a:t>2020</a:t>
            </a:r>
            <a:r>
              <a:rPr lang="fr-FR" dirty="0">
                <a:solidFill>
                  <a:schemeClr val="tx1">
                    <a:lumMod val="65000"/>
                    <a:lumOff val="35000"/>
                  </a:schemeClr>
                </a:solidFill>
                <a:latin typeface="Arial" panose="020B0604020202020204" pitchFamily="34" charset="0"/>
                <a:ea typeface="+mj-ea"/>
                <a:cs typeface="Arial" panose="020B0604020202020204" pitchFamily="34" charset="0"/>
              </a:rPr>
              <a:t>)</a:t>
            </a:r>
            <a:endParaRPr kumimoji="0" lang="en-US"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70081FC1-1302-4DEA-8977-7E7E51B2C81B}"/>
              </a:ext>
            </a:extLst>
          </p:cNvPr>
          <p:cNvCxnSpPr>
            <a:cxnSpLocks/>
          </p:cNvCxnSpPr>
          <p:nvPr/>
        </p:nvCxnSpPr>
        <p:spPr>
          <a:xfrm>
            <a:off x="6281730" y="2296004"/>
            <a:ext cx="4090683" cy="2270712"/>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FCA83E1-9298-41AA-8F9C-C7A01F97801D}"/>
              </a:ext>
            </a:extLst>
          </p:cNvPr>
          <p:cNvSpPr txBox="1"/>
          <p:nvPr/>
        </p:nvSpPr>
        <p:spPr>
          <a:xfrm>
            <a:off x="8073624" y="2908660"/>
            <a:ext cx="1331061" cy="362399"/>
          </a:xfrm>
          <a:prstGeom prst="rect">
            <a:avLst/>
          </a:prstGeom>
          <a:noFill/>
        </p:spPr>
        <p:txBody>
          <a:bodyPr wrap="square" lIns="0" tIns="0" rIns="0" bIns="0" rtlCol="0">
            <a:noAutofit/>
          </a:bodyPr>
          <a:lstStyle/>
          <a:p>
            <a:pPr defTabSz="914126">
              <a:lnSpc>
                <a:spcPct val="90000"/>
              </a:lnSpc>
            </a:pPr>
            <a:r>
              <a:rPr lang="en-US" sz="2799" b="1" dirty="0">
                <a:solidFill>
                  <a:schemeClr val="accent1"/>
                </a:solidFill>
                <a:latin typeface="Arial" panose="020B0604020202020204" pitchFamily="34" charset="0"/>
                <a:cs typeface="Arial" panose="020B0604020202020204" pitchFamily="34" charset="0"/>
              </a:rPr>
              <a:t>84% SBR </a:t>
            </a:r>
          </a:p>
        </p:txBody>
      </p:sp>
      <p:grpSp>
        <p:nvGrpSpPr>
          <p:cNvPr id="25" name="Group 24">
            <a:extLst>
              <a:ext uri="{FF2B5EF4-FFF2-40B4-BE49-F238E27FC236}">
                <a16:creationId xmlns:a16="http://schemas.microsoft.com/office/drawing/2014/main" id="{E366D98C-FFD2-486B-A522-596573AD93D4}"/>
              </a:ext>
            </a:extLst>
          </p:cNvPr>
          <p:cNvGrpSpPr/>
          <p:nvPr/>
        </p:nvGrpSpPr>
        <p:grpSpPr>
          <a:xfrm>
            <a:off x="1319010" y="4684496"/>
            <a:ext cx="490896" cy="106047"/>
            <a:chOff x="5107459" y="2535374"/>
            <a:chExt cx="490896" cy="159138"/>
          </a:xfrm>
        </p:grpSpPr>
        <p:cxnSp>
          <p:nvCxnSpPr>
            <p:cNvPr id="26" name="Straight Connector 25">
              <a:extLst>
                <a:ext uri="{FF2B5EF4-FFF2-40B4-BE49-F238E27FC236}">
                  <a16:creationId xmlns:a16="http://schemas.microsoft.com/office/drawing/2014/main" id="{57EFBC3D-8844-43D5-9D03-6C91F0A53BCE}"/>
                </a:ext>
              </a:extLst>
            </p:cNvPr>
            <p:cNvCxnSpPr/>
            <p:nvPr/>
          </p:nvCxnSpPr>
          <p:spPr>
            <a:xfrm>
              <a:off x="5107459" y="2535374"/>
              <a:ext cx="490896" cy="0"/>
            </a:xfrm>
            <a:prstGeom prst="line">
              <a:avLst/>
            </a:prstGeom>
            <a:ln w="12700">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A16A4B-C4FD-4BE3-B5FD-8D4BCEA34196}"/>
                </a:ext>
              </a:extLst>
            </p:cNvPr>
            <p:cNvCxnSpPr/>
            <p:nvPr/>
          </p:nvCxnSpPr>
          <p:spPr>
            <a:xfrm>
              <a:off x="5107459" y="2694512"/>
              <a:ext cx="490896" cy="0"/>
            </a:xfrm>
            <a:prstGeom prst="line">
              <a:avLst/>
            </a:prstGeom>
            <a:ln w="12700">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8D437679-4B7A-4E34-B2A8-D3D72819F15B}"/>
              </a:ext>
            </a:extLst>
          </p:cNvPr>
          <p:cNvSpPr/>
          <p:nvPr/>
        </p:nvSpPr>
        <p:spPr>
          <a:xfrm>
            <a:off x="597399" y="4572808"/>
            <a:ext cx="755335"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9.69mm</a:t>
            </a:r>
          </a:p>
        </p:txBody>
      </p:sp>
      <p:sp>
        <p:nvSpPr>
          <p:cNvPr id="37" name="Rectangle 36">
            <a:extLst>
              <a:ext uri="{FF2B5EF4-FFF2-40B4-BE49-F238E27FC236}">
                <a16:creationId xmlns:a16="http://schemas.microsoft.com/office/drawing/2014/main" id="{BD88602F-31C7-4708-B601-B9F5B8B7F990}"/>
              </a:ext>
            </a:extLst>
          </p:cNvPr>
          <p:cNvSpPr/>
          <p:nvPr/>
        </p:nvSpPr>
        <p:spPr>
          <a:xfrm>
            <a:off x="10702410" y="4539220"/>
            <a:ext cx="840295" cy="276999"/>
          </a:xfrm>
          <a:prstGeom prst="rect">
            <a:avLst/>
          </a:prstGeom>
        </p:spPr>
        <p:txBody>
          <a:bodyPr wrap="none">
            <a:spAutoFit/>
          </a:bodyPr>
          <a:lstStyle/>
          <a:p>
            <a:r>
              <a:rPr lang="en-US" sz="1200" b="1" dirty="0">
                <a:solidFill>
                  <a:schemeClr val="accent1"/>
                </a:solidFill>
                <a:latin typeface="Arial" panose="020B0604020202020204" pitchFamily="34" charset="0"/>
                <a:cs typeface="Arial" panose="020B0604020202020204" pitchFamily="34" charset="0"/>
              </a:rPr>
              <a:t>16.19mm</a:t>
            </a:r>
          </a:p>
        </p:txBody>
      </p:sp>
      <p:grpSp>
        <p:nvGrpSpPr>
          <p:cNvPr id="41" name="Group 40">
            <a:extLst>
              <a:ext uri="{FF2B5EF4-FFF2-40B4-BE49-F238E27FC236}">
                <a16:creationId xmlns:a16="http://schemas.microsoft.com/office/drawing/2014/main" id="{3B0AAA44-068B-404E-913A-F08B176B31EE}"/>
              </a:ext>
            </a:extLst>
          </p:cNvPr>
          <p:cNvGrpSpPr/>
          <p:nvPr/>
        </p:nvGrpSpPr>
        <p:grpSpPr>
          <a:xfrm>
            <a:off x="10219352" y="4618298"/>
            <a:ext cx="490896" cy="153672"/>
            <a:chOff x="5107459" y="2449616"/>
            <a:chExt cx="490896" cy="230602"/>
          </a:xfrm>
        </p:grpSpPr>
        <p:cxnSp>
          <p:nvCxnSpPr>
            <p:cNvPr id="42" name="Straight Connector 41">
              <a:extLst>
                <a:ext uri="{FF2B5EF4-FFF2-40B4-BE49-F238E27FC236}">
                  <a16:creationId xmlns:a16="http://schemas.microsoft.com/office/drawing/2014/main" id="{9E1C293C-5AED-4723-BABD-33F13CA1A376}"/>
                </a:ext>
              </a:extLst>
            </p:cNvPr>
            <p:cNvCxnSpPr/>
            <p:nvPr/>
          </p:nvCxnSpPr>
          <p:spPr>
            <a:xfrm>
              <a:off x="5107459" y="2449616"/>
              <a:ext cx="490896" cy="0"/>
            </a:xfrm>
            <a:prstGeom prst="line">
              <a:avLst/>
            </a:prstGeom>
            <a:ln w="12700">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133F2D3-3F01-45D2-A863-8B6EAE39C25E}"/>
                </a:ext>
              </a:extLst>
            </p:cNvPr>
            <p:cNvCxnSpPr/>
            <p:nvPr/>
          </p:nvCxnSpPr>
          <p:spPr>
            <a:xfrm>
              <a:off x="5107459" y="2680218"/>
              <a:ext cx="490896" cy="0"/>
            </a:xfrm>
            <a:prstGeom prst="line">
              <a:avLst/>
            </a:prstGeom>
            <a:ln w="12700">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A54A0D38-6B4A-4D3D-8027-D0C0B6588FBA}"/>
              </a:ext>
            </a:extLst>
          </p:cNvPr>
          <p:cNvCxnSpPr>
            <a:cxnSpLocks/>
          </p:cNvCxnSpPr>
          <p:nvPr/>
        </p:nvCxnSpPr>
        <p:spPr>
          <a:xfrm>
            <a:off x="2837468" y="480665"/>
            <a:ext cx="8891603"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67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964;p121">
            <a:extLst>
              <a:ext uri="{FF2B5EF4-FFF2-40B4-BE49-F238E27FC236}">
                <a16:creationId xmlns:a16="http://schemas.microsoft.com/office/drawing/2014/main" id="{F1CB5BA1-EDE3-4719-9E37-0EEC40E4CEFE}"/>
              </a:ext>
            </a:extLst>
          </p:cNvPr>
          <p:cNvPicPr preferRelativeResize="0"/>
          <p:nvPr/>
        </p:nvPicPr>
        <p:blipFill rotWithShape="1">
          <a:blip r:embed="rId3">
            <a:alphaModFix/>
          </a:blip>
          <a:srcRect l="29" r="19"/>
          <a:stretch/>
        </p:blipFill>
        <p:spPr>
          <a:xfrm>
            <a:off x="6327349" y="1796032"/>
            <a:ext cx="5615474" cy="3506899"/>
          </a:xfrm>
          <a:prstGeom prst="rect">
            <a:avLst/>
          </a:prstGeom>
          <a:noFill/>
          <a:ln w="9525" cap="flat" cmpd="sng">
            <a:solidFill>
              <a:srgbClr val="D9D9D9"/>
            </a:solidFill>
            <a:prstDash val="solid"/>
            <a:round/>
            <a:headEnd type="none" w="sm" len="sm"/>
            <a:tailEnd type="none" w="sm" len="sm"/>
          </a:ln>
        </p:spPr>
      </p:pic>
      <p:pic>
        <p:nvPicPr>
          <p:cNvPr id="20" name="Google Shape;965;p121">
            <a:extLst>
              <a:ext uri="{FF2B5EF4-FFF2-40B4-BE49-F238E27FC236}">
                <a16:creationId xmlns:a16="http://schemas.microsoft.com/office/drawing/2014/main" id="{C8D3C922-3655-428A-8FFA-7C5B1A67338B}"/>
              </a:ext>
            </a:extLst>
          </p:cNvPr>
          <p:cNvPicPr preferRelativeResize="0"/>
          <p:nvPr/>
        </p:nvPicPr>
        <p:blipFill rotWithShape="1">
          <a:blip r:embed="rId4">
            <a:alphaModFix/>
          </a:blip>
          <a:srcRect t="9"/>
          <a:stretch/>
        </p:blipFill>
        <p:spPr>
          <a:xfrm>
            <a:off x="279384" y="1801603"/>
            <a:ext cx="5615497" cy="3896579"/>
          </a:xfrm>
          <a:prstGeom prst="rect">
            <a:avLst/>
          </a:prstGeom>
          <a:noFill/>
          <a:ln w="9525" cap="flat" cmpd="sng">
            <a:solidFill>
              <a:srgbClr val="D9D9D9"/>
            </a:solidFill>
            <a:prstDash val="solid"/>
            <a:round/>
            <a:headEnd type="none" w="sm" len="sm"/>
            <a:tailEnd type="none" w="sm" len="sm"/>
          </a:ln>
        </p:spPr>
      </p:pic>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kumimoji="0" lang="cs-CZ"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rPr>
              <a:t>Více obsahu díky 16:10</a:t>
            </a:r>
            <a:endParaRPr kumimoji="0" lang="en-US"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151FD443-40F8-4951-B8BE-D1B81B0FD931}"/>
              </a:ext>
            </a:extLst>
          </p:cNvPr>
          <p:cNvSpPr/>
          <p:nvPr/>
        </p:nvSpPr>
        <p:spPr>
          <a:xfrm>
            <a:off x="8192095" y="1359574"/>
            <a:ext cx="1737976" cy="338554"/>
          </a:xfrm>
          <a:prstGeom prst="rect">
            <a:avLst/>
          </a:prstGeom>
        </p:spPr>
        <p:txBody>
          <a:bodyPr wrap="square">
            <a:spAutoFit/>
          </a:bodyPr>
          <a:lstStyle/>
          <a:p>
            <a:pPr algn="ctr"/>
            <a:r>
              <a:rPr lang="cs-CZ" sz="1600" dirty="0">
                <a:solidFill>
                  <a:schemeClr val="accent1"/>
                </a:solidFill>
                <a:latin typeface="Arial" panose="020B0604020202020204" pitchFamily="34" charset="0"/>
                <a:cs typeface="Arial" panose="020B0604020202020204" pitchFamily="34" charset="0"/>
              </a:rPr>
              <a:t>poměr stran </a:t>
            </a:r>
            <a:r>
              <a:rPr lang="en-US" sz="1600" dirty="0">
                <a:solidFill>
                  <a:schemeClr val="accent1"/>
                </a:solidFill>
                <a:latin typeface="Arial" panose="020B0604020202020204" pitchFamily="34" charset="0"/>
                <a:cs typeface="Arial" panose="020B0604020202020204" pitchFamily="34" charset="0"/>
              </a:rPr>
              <a:t>16:</a:t>
            </a:r>
            <a:r>
              <a:rPr lang="cs-CZ" sz="1600" dirty="0">
                <a:solidFill>
                  <a:schemeClr val="accent1"/>
                </a:solidFill>
                <a:latin typeface="Arial" panose="020B0604020202020204" pitchFamily="34" charset="0"/>
                <a:cs typeface="Arial" panose="020B0604020202020204" pitchFamily="34" charset="0"/>
              </a:rPr>
              <a:t>9</a:t>
            </a:r>
            <a:endParaRPr lang="en-US" sz="1600" dirty="0">
              <a:solidFill>
                <a:schemeClr val="accent1"/>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14CFEC47-24C6-4225-8A6E-E65D3D4387BF}"/>
              </a:ext>
            </a:extLst>
          </p:cNvPr>
          <p:cNvSpPr/>
          <p:nvPr/>
        </p:nvSpPr>
        <p:spPr>
          <a:xfrm>
            <a:off x="2024655" y="1365145"/>
            <a:ext cx="1851790" cy="338554"/>
          </a:xfrm>
          <a:prstGeom prst="rect">
            <a:avLst/>
          </a:prstGeom>
        </p:spPr>
        <p:txBody>
          <a:bodyPr wrap="square">
            <a:spAutoFit/>
          </a:bodyPr>
          <a:lstStyle/>
          <a:p>
            <a:pPr algn="ctr"/>
            <a:r>
              <a:rPr lang="cs-CZ" sz="1600" dirty="0">
                <a:solidFill>
                  <a:schemeClr val="accent1"/>
                </a:solidFill>
                <a:latin typeface="Arial" panose="020B0604020202020204" pitchFamily="34" charset="0"/>
                <a:cs typeface="Arial" panose="020B0604020202020204" pitchFamily="34" charset="0"/>
              </a:rPr>
              <a:t>poměr stran </a:t>
            </a:r>
            <a:r>
              <a:rPr lang="en-US" sz="1600" dirty="0">
                <a:solidFill>
                  <a:schemeClr val="accent1"/>
                </a:solidFill>
                <a:latin typeface="Arial" panose="020B0604020202020204" pitchFamily="34" charset="0"/>
                <a:cs typeface="Arial" panose="020B0604020202020204" pitchFamily="34" charset="0"/>
              </a:rPr>
              <a:t>16:10</a:t>
            </a:r>
          </a:p>
        </p:txBody>
      </p:sp>
      <p:sp>
        <p:nvSpPr>
          <p:cNvPr id="27" name="Rectangle 26">
            <a:extLst>
              <a:ext uri="{FF2B5EF4-FFF2-40B4-BE49-F238E27FC236}">
                <a16:creationId xmlns:a16="http://schemas.microsoft.com/office/drawing/2014/main" id="{43752EF6-BC4D-49AE-BB5C-B52D36D0F3B6}"/>
              </a:ext>
            </a:extLst>
          </p:cNvPr>
          <p:cNvSpPr/>
          <p:nvPr/>
        </p:nvSpPr>
        <p:spPr>
          <a:xfrm>
            <a:off x="268748" y="5316339"/>
            <a:ext cx="11674075" cy="381843"/>
          </a:xfrm>
          <a:prstGeom prst="rect">
            <a:avLst/>
          </a:prstGeom>
          <a:noFill/>
          <a:ln w="19050">
            <a:solidFill>
              <a:schemeClr val="accent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0D901A9-DDBB-4FE5-B70C-7FAABCCF76E6}"/>
              </a:ext>
            </a:extLst>
          </p:cNvPr>
          <p:cNvSpPr/>
          <p:nvPr/>
        </p:nvSpPr>
        <p:spPr>
          <a:xfrm>
            <a:off x="4442939" y="6003130"/>
            <a:ext cx="3768819" cy="646331"/>
          </a:xfrm>
          <a:prstGeom prst="rect">
            <a:avLst/>
          </a:prstGeom>
        </p:spPr>
        <p:txBody>
          <a:bodyPr wrap="square">
            <a:spAutoFit/>
          </a:bodyPr>
          <a:lstStyle/>
          <a:p>
            <a:pPr marL="1586" lvl="1" defTabSz="429967">
              <a:buSzPct val="100000"/>
              <a:defRPr/>
            </a:pPr>
            <a:r>
              <a:rPr lang="en-US" sz="2800" b="1" dirty="0">
                <a:solidFill>
                  <a:schemeClr val="accent1"/>
                </a:solidFill>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více</a:t>
            </a:r>
            <a:r>
              <a:rPr lang="en-US" sz="1600" dirty="0">
                <a:latin typeface="Arial" panose="020B0604020202020204" pitchFamily="34" charset="0"/>
                <a:cs typeface="Arial" panose="020B0604020202020204" pitchFamily="34" charset="0"/>
              </a:rPr>
              <a:t> </a:t>
            </a:r>
            <a:r>
              <a:rPr lang="cs-CZ" sz="1600" dirty="0">
                <a:latin typeface="Arial" panose="020B0604020202020204" pitchFamily="34" charset="0"/>
                <a:cs typeface="Arial" panose="020B0604020202020204" pitchFamily="34" charset="0"/>
              </a:rPr>
              <a:t>vertikálního prostoru</a:t>
            </a:r>
            <a:endParaRPr lang="en-US" sz="1600" dirty="0">
              <a:latin typeface="Arial" panose="020B0604020202020204" pitchFamily="34" charset="0"/>
              <a:cs typeface="Arial" panose="020B0604020202020204" pitchFamily="34" charset="0"/>
            </a:endParaRPr>
          </a:p>
          <a:p>
            <a:pPr marL="1586" lvl="1" defTabSz="429967">
              <a:buSzPct val="100000"/>
              <a:defRPr/>
            </a:pPr>
            <a:endParaRPr lang="en-US" sz="800" dirty="0">
              <a:latin typeface="Arial" panose="020B060402020202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id="{AE009D12-C66B-494E-94BA-1AAF109179D9}"/>
              </a:ext>
            </a:extLst>
          </p:cNvPr>
          <p:cNvCxnSpPr>
            <a:cxnSpLocks/>
          </p:cNvCxnSpPr>
          <p:nvPr/>
        </p:nvCxnSpPr>
        <p:spPr>
          <a:xfrm flipV="1">
            <a:off x="6096000" y="5331222"/>
            <a:ext cx="0" cy="400212"/>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A1E29E3-2245-4196-9FD4-8811D5AE9BC6}"/>
              </a:ext>
            </a:extLst>
          </p:cNvPr>
          <p:cNvSpPr txBox="1"/>
          <p:nvPr/>
        </p:nvSpPr>
        <p:spPr>
          <a:xfrm>
            <a:off x="1671032" y="1132529"/>
            <a:ext cx="2611121" cy="364126"/>
          </a:xfrm>
          <a:prstGeom prst="rect">
            <a:avLst/>
          </a:prstGeom>
          <a:noFill/>
        </p:spPr>
        <p:txBody>
          <a:bodyPr wrap="square" lIns="0" tIns="0" rIns="0" bIns="0" rtlCol="0">
            <a:noAutofit/>
          </a:bodyPr>
          <a:lstStyle/>
          <a:p>
            <a:pPr lvl="0" algn="ctr" defTabSz="914126">
              <a:lnSpc>
                <a:spcPct val="90000"/>
              </a:lnSpc>
              <a:spcBef>
                <a:spcPct val="0"/>
              </a:spcBef>
              <a:defRPr/>
            </a:pPr>
            <a:r>
              <a:rPr lang="fr-FR" dirty="0">
                <a:solidFill>
                  <a:schemeClr val="tx1">
                    <a:lumMod val="65000"/>
                    <a:lumOff val="35000"/>
                  </a:schemeClr>
                </a:solidFill>
                <a:latin typeface="Arial" panose="020B0604020202020204" pitchFamily="34" charset="0"/>
                <a:ea typeface="+mj-ea"/>
                <a:cs typeface="Arial" panose="020B0604020202020204" pitchFamily="34" charset="0"/>
              </a:rPr>
              <a:t>HP Pavilion 13 (</a:t>
            </a:r>
            <a:r>
              <a:rPr lang="cs-CZ" dirty="0">
                <a:solidFill>
                  <a:schemeClr val="tx1">
                    <a:lumMod val="65000"/>
                    <a:lumOff val="35000"/>
                  </a:schemeClr>
                </a:solidFill>
                <a:latin typeface="Arial" panose="020B0604020202020204" pitchFamily="34" charset="0"/>
                <a:ea typeface="+mj-ea"/>
                <a:cs typeface="Arial" panose="020B0604020202020204" pitchFamily="34" charset="0"/>
              </a:rPr>
              <a:t>2021</a:t>
            </a:r>
            <a:r>
              <a:rPr lang="fr-FR" dirty="0">
                <a:solidFill>
                  <a:schemeClr val="tx1">
                    <a:lumMod val="65000"/>
                    <a:lumOff val="35000"/>
                  </a:schemeClr>
                </a:solidFill>
                <a:latin typeface="Arial" panose="020B0604020202020204" pitchFamily="34" charset="0"/>
                <a:ea typeface="+mj-ea"/>
                <a:cs typeface="Arial" panose="020B0604020202020204" pitchFamily="34" charset="0"/>
              </a:rPr>
              <a:t>)</a:t>
            </a:r>
            <a:endParaRPr kumimoji="0" lang="en-US"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C7B41D4-CC70-404E-87B7-B37F53F47303}"/>
              </a:ext>
            </a:extLst>
          </p:cNvPr>
          <p:cNvSpPr txBox="1"/>
          <p:nvPr/>
        </p:nvSpPr>
        <p:spPr>
          <a:xfrm>
            <a:off x="7748244" y="1132529"/>
            <a:ext cx="2611121" cy="364126"/>
          </a:xfrm>
          <a:prstGeom prst="rect">
            <a:avLst/>
          </a:prstGeom>
          <a:noFill/>
        </p:spPr>
        <p:txBody>
          <a:bodyPr wrap="square" lIns="0" tIns="0" rIns="0" bIns="0" rtlCol="0">
            <a:noAutofit/>
          </a:bodyPr>
          <a:lstStyle/>
          <a:p>
            <a:pPr lvl="0" algn="ctr" defTabSz="914126">
              <a:lnSpc>
                <a:spcPct val="90000"/>
              </a:lnSpc>
              <a:spcBef>
                <a:spcPct val="0"/>
              </a:spcBef>
              <a:defRPr/>
            </a:pPr>
            <a:r>
              <a:rPr lang="fr-FR" dirty="0">
                <a:solidFill>
                  <a:schemeClr val="tx1">
                    <a:lumMod val="65000"/>
                    <a:lumOff val="35000"/>
                  </a:schemeClr>
                </a:solidFill>
                <a:latin typeface="Arial" panose="020B0604020202020204" pitchFamily="34" charset="0"/>
                <a:ea typeface="+mj-ea"/>
                <a:cs typeface="Arial" panose="020B0604020202020204" pitchFamily="34" charset="0"/>
              </a:rPr>
              <a:t>HP Pavilion 13 (</a:t>
            </a:r>
            <a:r>
              <a:rPr lang="cs-CZ" dirty="0">
                <a:solidFill>
                  <a:schemeClr val="tx1">
                    <a:lumMod val="65000"/>
                    <a:lumOff val="35000"/>
                  </a:schemeClr>
                </a:solidFill>
                <a:latin typeface="Arial" panose="020B0604020202020204" pitchFamily="34" charset="0"/>
                <a:ea typeface="+mj-ea"/>
                <a:cs typeface="Arial" panose="020B0604020202020204" pitchFamily="34" charset="0"/>
              </a:rPr>
              <a:t>2020</a:t>
            </a:r>
            <a:r>
              <a:rPr lang="fr-FR" dirty="0">
                <a:solidFill>
                  <a:schemeClr val="tx1">
                    <a:lumMod val="65000"/>
                    <a:lumOff val="35000"/>
                  </a:schemeClr>
                </a:solidFill>
                <a:latin typeface="Arial" panose="020B0604020202020204" pitchFamily="34" charset="0"/>
                <a:ea typeface="+mj-ea"/>
                <a:cs typeface="Arial" panose="020B0604020202020204" pitchFamily="34" charset="0"/>
              </a:rPr>
              <a:t>)</a:t>
            </a:r>
            <a:endParaRPr kumimoji="0" lang="en-US" b="1"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1322B72F-91A2-42B1-B406-E356083BC921}"/>
              </a:ext>
            </a:extLst>
          </p:cNvPr>
          <p:cNvCxnSpPr>
            <a:cxnSpLocks/>
          </p:cNvCxnSpPr>
          <p:nvPr/>
        </p:nvCxnSpPr>
        <p:spPr>
          <a:xfrm>
            <a:off x="2696066" y="480665"/>
            <a:ext cx="9033005"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25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A0F4849-88A7-4E2C-9C3D-FB254F636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68" y="758869"/>
            <a:ext cx="10842899" cy="6099131"/>
          </a:xfrm>
          <a:prstGeom prst="rect">
            <a:avLst/>
          </a:prstGeom>
        </p:spPr>
      </p:pic>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lang="cs-CZ" sz="2800" dirty="0">
                <a:solidFill>
                  <a:schemeClr val="accent1"/>
                </a:solidFill>
                <a:latin typeface="Arial" panose="020B0604020202020204" pitchFamily="34" charset="0"/>
                <a:cs typeface="Arial" panose="020B0604020202020204" pitchFamily="34" charset="0"/>
              </a:rPr>
              <a:t>Velký touchpad jak potřebujete</a:t>
            </a:r>
            <a:endParaRPr kumimoji="0" lang="en-US" sz="2800" b="0" i="0" u="none" strike="noStrike" kern="1200" spc="0" normalizeH="0" noProof="0" dirty="0">
              <a:ln>
                <a:noFill/>
              </a:ln>
              <a:solidFill>
                <a:schemeClr val="accent1"/>
              </a:solidFill>
              <a:effectLst/>
              <a:uLnTx/>
              <a:uFillTx/>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6ECCEF65-B103-4C34-9FA2-5BCE6B4538B0}"/>
              </a:ext>
            </a:extLst>
          </p:cNvPr>
          <p:cNvCxnSpPr>
            <a:cxnSpLocks/>
          </p:cNvCxnSpPr>
          <p:nvPr/>
        </p:nvCxnSpPr>
        <p:spPr>
          <a:xfrm>
            <a:off x="5033729" y="5071644"/>
            <a:ext cx="1947780" cy="1086472"/>
          </a:xfrm>
          <a:prstGeom prst="straightConnector1">
            <a:avLst/>
          </a:prstGeom>
          <a:ln w="19050">
            <a:solidFill>
              <a:schemeClr val="accent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72DBDB7-C8BA-473F-B366-C3874B738122}"/>
              </a:ext>
            </a:extLst>
          </p:cNvPr>
          <p:cNvSpPr txBox="1"/>
          <p:nvPr/>
        </p:nvSpPr>
        <p:spPr>
          <a:xfrm>
            <a:off x="9300519" y="4055010"/>
            <a:ext cx="3635134" cy="1102705"/>
          </a:xfrm>
          <a:prstGeom prst="flowChartInputOutput">
            <a:avLst/>
          </a:prstGeom>
          <a:solidFill>
            <a:schemeClr val="bg1">
              <a:lumMod val="85000"/>
            </a:schemeClr>
          </a:solidFill>
        </p:spPr>
        <p:txBody>
          <a:bodyPr wrap="square" lIns="0" tIns="0" rIns="0" bIns="0" rtlCol="0" anchor="t">
            <a:noAutofit/>
          </a:bodyPr>
          <a:lstStyle/>
          <a:p>
            <a:pPr lvl="0" algn="ctr">
              <a:defRPr/>
            </a:pPr>
            <a:r>
              <a:rPr lang="cs-CZ" sz="3600" dirty="0">
                <a:solidFill>
                  <a:schemeClr val="accent1"/>
                </a:solidFill>
                <a:latin typeface="Arial" panose="020B0604020202020204" pitchFamily="34" charset="0"/>
                <a:cs typeface="Arial" panose="020B0604020202020204" pitchFamily="34" charset="0"/>
              </a:rPr>
              <a:t>o </a:t>
            </a:r>
            <a:r>
              <a:rPr lang="en-US" sz="3600" dirty="0">
                <a:solidFill>
                  <a:schemeClr val="accent1"/>
                </a:solidFill>
                <a:latin typeface="Arial" panose="020B0604020202020204" pitchFamily="34" charset="0"/>
                <a:cs typeface="Arial" panose="020B0604020202020204" pitchFamily="34" charset="0"/>
              </a:rPr>
              <a:t>23%</a:t>
            </a:r>
            <a:endParaRPr lang="en-US" sz="3600" baseline="30000" dirty="0">
              <a:solidFill>
                <a:schemeClr val="bg1"/>
              </a:solidFill>
              <a:latin typeface="Arial" panose="020B0604020202020204" pitchFamily="34" charset="0"/>
              <a:cs typeface="Arial" panose="020B0604020202020204" pitchFamily="34" charset="0"/>
            </a:endParaRPr>
          </a:p>
          <a:p>
            <a:pPr lvl="0" algn="ctr">
              <a:defRPr/>
            </a:pPr>
            <a:br>
              <a:rPr lang="en-US" sz="1600" dirty="0">
                <a:latin typeface="Arial" panose="020B0604020202020204" pitchFamily="34" charset="0"/>
                <a:cs typeface="Arial" panose="020B0604020202020204" pitchFamily="34" charset="0"/>
              </a:rPr>
            </a:br>
            <a:endParaRPr lang="en-US" sz="14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4DCBB0D-75BC-42D9-9A00-8FF5ACE487AA}"/>
              </a:ext>
            </a:extLst>
          </p:cNvPr>
          <p:cNvSpPr txBox="1"/>
          <p:nvPr/>
        </p:nvSpPr>
        <p:spPr>
          <a:xfrm>
            <a:off x="9863165" y="4606362"/>
            <a:ext cx="2509842" cy="510318"/>
          </a:xfrm>
          <a:prstGeom prst="rect">
            <a:avLst/>
          </a:prstGeom>
          <a:noFill/>
        </p:spPr>
        <p:txBody>
          <a:bodyPr wrap="square" lIns="0" tIns="0" rIns="0" bIns="0" rtlCol="0">
            <a:noAutofit/>
          </a:bodyPr>
          <a:lstStyle/>
          <a:p>
            <a:pPr algn="ctr">
              <a:lnSpc>
                <a:spcPct val="90000"/>
              </a:lnSpc>
            </a:pPr>
            <a:r>
              <a:rPr lang="cs-CZ" dirty="0">
                <a:solidFill>
                  <a:schemeClr val="tx1">
                    <a:lumMod val="65000"/>
                    <a:lumOff val="35000"/>
                  </a:schemeClr>
                </a:solidFill>
                <a:latin typeface="Arial" panose="020B0604020202020204" pitchFamily="34" charset="0"/>
                <a:cs typeface="Arial" panose="020B0604020202020204" pitchFamily="34" charset="0"/>
              </a:rPr>
              <a:t>v</a:t>
            </a:r>
            <a:r>
              <a:rPr lang="en-US" dirty="0" err="1">
                <a:solidFill>
                  <a:schemeClr val="tx1">
                    <a:lumMod val="65000"/>
                    <a:lumOff val="35000"/>
                  </a:schemeClr>
                </a:solidFill>
                <a:latin typeface="Arial" panose="020B0604020202020204" pitchFamily="34" charset="0"/>
                <a:cs typeface="Arial" panose="020B0604020202020204" pitchFamily="34" charset="0"/>
              </a:rPr>
              <a:t>ětší</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dirty="0" err="1">
                <a:solidFill>
                  <a:schemeClr val="tx1">
                    <a:lumMod val="65000"/>
                    <a:lumOff val="35000"/>
                  </a:schemeClr>
                </a:solidFill>
                <a:latin typeface="Arial" panose="020B0604020202020204" pitchFamily="34" charset="0"/>
                <a:cs typeface="Arial" panose="020B0604020202020204" pitchFamily="34" charset="0"/>
              </a:rPr>
              <a:t>modernější</a:t>
            </a:r>
            <a:r>
              <a:rPr lang="en-US" dirty="0">
                <a:solidFill>
                  <a:schemeClr val="tx1">
                    <a:lumMod val="65000"/>
                    <a:lumOff val="35000"/>
                  </a:schemeClr>
                </a:solidFill>
                <a:latin typeface="Arial" panose="020B0604020202020204" pitchFamily="34" charset="0"/>
                <a:cs typeface="Arial" panose="020B0604020202020204" pitchFamily="34" charset="0"/>
              </a:rPr>
              <a:t> </a:t>
            </a:r>
            <a:endParaRPr lang="cs-CZ" dirty="0">
              <a:solidFill>
                <a:schemeClr val="tx1">
                  <a:lumMod val="65000"/>
                  <a:lumOff val="35000"/>
                </a:schemeClr>
              </a:solidFill>
              <a:latin typeface="Arial" panose="020B0604020202020204" pitchFamily="34" charset="0"/>
              <a:cs typeface="Arial" panose="020B0604020202020204" pitchFamily="34" charset="0"/>
            </a:endParaRPr>
          </a:p>
          <a:p>
            <a:pPr algn="ctr">
              <a:lnSpc>
                <a:spcPct val="90000"/>
              </a:lnSpc>
            </a:pPr>
            <a:r>
              <a:rPr lang="cs-CZ" dirty="0">
                <a:solidFill>
                  <a:schemeClr val="tx1">
                    <a:lumMod val="65000"/>
                    <a:lumOff val="35000"/>
                  </a:schemeClr>
                </a:solidFill>
                <a:latin typeface="Arial" panose="020B0604020202020204" pitchFamily="34" charset="0"/>
                <a:cs typeface="Arial" panose="020B0604020202020204" pitchFamily="34" charset="0"/>
              </a:rPr>
              <a:t>a </a:t>
            </a:r>
            <a:r>
              <a:rPr lang="en-US" dirty="0" err="1">
                <a:solidFill>
                  <a:schemeClr val="tx1">
                    <a:lumMod val="65000"/>
                    <a:lumOff val="35000"/>
                  </a:schemeClr>
                </a:solidFill>
                <a:latin typeface="Arial" panose="020B0604020202020204" pitchFamily="34" charset="0"/>
                <a:cs typeface="Arial" panose="020B0604020202020204" pitchFamily="34" charset="0"/>
              </a:rPr>
              <a:t>přesný</a:t>
            </a:r>
            <a:r>
              <a:rPr lang="en-US" dirty="0">
                <a:solidFill>
                  <a:schemeClr val="tx1">
                    <a:lumMod val="65000"/>
                    <a:lumOff val="35000"/>
                  </a:schemeClr>
                </a:solidFill>
                <a:latin typeface="Arial" panose="020B0604020202020204" pitchFamily="34" charset="0"/>
                <a:cs typeface="Arial" panose="020B0604020202020204" pitchFamily="34" charset="0"/>
              </a:rPr>
              <a:t> touchpad</a:t>
            </a:r>
          </a:p>
        </p:txBody>
      </p:sp>
      <p:cxnSp>
        <p:nvCxnSpPr>
          <p:cNvPr id="10" name="Straight Connector 9">
            <a:extLst>
              <a:ext uri="{FF2B5EF4-FFF2-40B4-BE49-F238E27FC236}">
                <a16:creationId xmlns:a16="http://schemas.microsoft.com/office/drawing/2014/main" id="{5B457916-BDBA-4343-A504-0B9D0111D6C0}"/>
              </a:ext>
            </a:extLst>
          </p:cNvPr>
          <p:cNvCxnSpPr>
            <a:cxnSpLocks/>
          </p:cNvCxnSpPr>
          <p:nvPr/>
        </p:nvCxnSpPr>
        <p:spPr>
          <a:xfrm>
            <a:off x="2733773" y="480665"/>
            <a:ext cx="8995298"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79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kumimoji="0" lang="cs-CZ" sz="2800" b="0" i="0" u="none" strike="noStrike" kern="1200" spc="0" normalizeH="0" noProof="0" dirty="0">
                <a:ln>
                  <a:noFill/>
                </a:ln>
                <a:solidFill>
                  <a:schemeClr val="accent1"/>
                </a:solidFill>
                <a:effectLst/>
                <a:uLnTx/>
                <a:uFillTx/>
                <a:latin typeface="Arial" panose="020B0604020202020204" pitchFamily="34" charset="0"/>
                <a:cs typeface="Arial" panose="020B0604020202020204" pitchFamily="34" charset="0"/>
              </a:rPr>
              <a:t>Vysoké ro</a:t>
            </a:r>
            <a:r>
              <a:rPr lang="cs-CZ" sz="2800" dirty="0" err="1">
                <a:solidFill>
                  <a:schemeClr val="accent1"/>
                </a:solidFill>
                <a:latin typeface="Arial" panose="020B0604020202020204" pitchFamily="34" charset="0"/>
                <a:cs typeface="Arial" panose="020B0604020202020204" pitchFamily="34" charset="0"/>
              </a:rPr>
              <a:t>zlišení</a:t>
            </a:r>
            <a:r>
              <a:rPr lang="cs-CZ" sz="2800" dirty="0">
                <a:solidFill>
                  <a:schemeClr val="accent1"/>
                </a:solidFill>
                <a:latin typeface="Arial" panose="020B0604020202020204" pitchFamily="34" charset="0"/>
                <a:cs typeface="Arial" panose="020B0604020202020204" pitchFamily="34" charset="0"/>
              </a:rPr>
              <a:t> pro kreativce</a:t>
            </a:r>
            <a:endParaRPr kumimoji="0" lang="en-US" sz="2800" b="0" i="0" u="none" strike="noStrike" kern="1200" spc="0" normalizeH="0" noProof="0" dirty="0">
              <a:ln>
                <a:noFill/>
              </a:ln>
              <a:solidFill>
                <a:schemeClr val="accent1"/>
              </a:solidFill>
              <a:effectLst/>
              <a:uLnTx/>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B457916-BDBA-4343-A504-0B9D0111D6C0}"/>
              </a:ext>
            </a:extLst>
          </p:cNvPr>
          <p:cNvCxnSpPr>
            <a:cxnSpLocks/>
          </p:cNvCxnSpPr>
          <p:nvPr/>
        </p:nvCxnSpPr>
        <p:spPr>
          <a:xfrm>
            <a:off x="2705493" y="480665"/>
            <a:ext cx="9023578" cy="0"/>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690B5B8-D6F9-478B-9D3C-9EABE512EEFA}"/>
              </a:ext>
            </a:extLst>
          </p:cNvPr>
          <p:cNvCxnSpPr>
            <a:cxnSpLocks/>
          </p:cNvCxnSpPr>
          <p:nvPr/>
        </p:nvCxnSpPr>
        <p:spPr>
          <a:xfrm>
            <a:off x="514149" y="5357756"/>
            <a:ext cx="1905963" cy="0"/>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632C41-9AA2-48DE-B9A0-DFDC647B3603}"/>
              </a:ext>
            </a:extLst>
          </p:cNvPr>
          <p:cNvCxnSpPr>
            <a:cxnSpLocks/>
            <a:stCxn id="32" idx="3"/>
          </p:cNvCxnSpPr>
          <p:nvPr/>
        </p:nvCxnSpPr>
        <p:spPr>
          <a:xfrm>
            <a:off x="3162001" y="5339067"/>
            <a:ext cx="2288303" cy="0"/>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F56E11B-3AC7-4BA5-AF4E-7837B7505597}"/>
              </a:ext>
            </a:extLst>
          </p:cNvPr>
          <p:cNvSpPr txBox="1"/>
          <p:nvPr/>
        </p:nvSpPr>
        <p:spPr>
          <a:xfrm>
            <a:off x="2342443" y="5260049"/>
            <a:ext cx="819558" cy="158036"/>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1920</a:t>
            </a:r>
          </a:p>
        </p:txBody>
      </p:sp>
      <p:cxnSp>
        <p:nvCxnSpPr>
          <p:cNvPr id="33" name="Straight Connector 32">
            <a:extLst>
              <a:ext uri="{FF2B5EF4-FFF2-40B4-BE49-F238E27FC236}">
                <a16:creationId xmlns:a16="http://schemas.microsoft.com/office/drawing/2014/main" id="{D0A1F9D4-5092-495F-9277-CC0D44D5D4C9}"/>
              </a:ext>
            </a:extLst>
          </p:cNvPr>
          <p:cNvCxnSpPr>
            <a:cxnSpLocks/>
          </p:cNvCxnSpPr>
          <p:nvPr/>
        </p:nvCxnSpPr>
        <p:spPr>
          <a:xfrm flipV="1">
            <a:off x="5633526" y="2111340"/>
            <a:ext cx="1" cy="1516775"/>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E181B59-28C8-44EA-A30D-63A02069608C}"/>
              </a:ext>
            </a:extLst>
          </p:cNvPr>
          <p:cNvCxnSpPr>
            <a:cxnSpLocks/>
          </p:cNvCxnSpPr>
          <p:nvPr/>
        </p:nvCxnSpPr>
        <p:spPr>
          <a:xfrm flipH="1" flipV="1">
            <a:off x="5633455" y="4000889"/>
            <a:ext cx="9427" cy="1186833"/>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8BA9C9-DB47-4420-905E-B6EBFE5416DB}"/>
              </a:ext>
            </a:extLst>
          </p:cNvPr>
          <p:cNvSpPr txBox="1"/>
          <p:nvPr/>
        </p:nvSpPr>
        <p:spPr>
          <a:xfrm>
            <a:off x="1731599" y="1464469"/>
            <a:ext cx="2597071" cy="55280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FHD </a:t>
            </a:r>
            <a:br>
              <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A28258B-460E-4B77-B076-9CED38CAFA25}"/>
              </a:ext>
            </a:extLst>
          </p:cNvPr>
          <p:cNvSpPr txBox="1"/>
          <p:nvPr/>
        </p:nvSpPr>
        <p:spPr>
          <a:xfrm>
            <a:off x="7455755" y="1465446"/>
            <a:ext cx="3143132" cy="55280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WQXGA - 2.5k </a:t>
            </a:r>
            <a:r>
              <a:rPr kumimoji="0" lang="cs-CZ"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rozlišení</a:t>
            </a:r>
            <a:br>
              <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br>
            <a:endPar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C72A8CE1-83EF-4EE3-AF40-5399FB143711}"/>
              </a:ext>
            </a:extLst>
          </p:cNvPr>
          <p:cNvCxnSpPr>
            <a:cxnSpLocks/>
          </p:cNvCxnSpPr>
          <p:nvPr/>
        </p:nvCxnSpPr>
        <p:spPr>
          <a:xfrm flipV="1">
            <a:off x="11589838" y="2074585"/>
            <a:ext cx="0" cy="1354415"/>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700982-834C-4C42-BBF7-242B07DED410}"/>
              </a:ext>
            </a:extLst>
          </p:cNvPr>
          <p:cNvCxnSpPr>
            <a:cxnSpLocks/>
          </p:cNvCxnSpPr>
          <p:nvPr/>
        </p:nvCxnSpPr>
        <p:spPr>
          <a:xfrm flipV="1">
            <a:off x="11589838" y="3841760"/>
            <a:ext cx="0" cy="1339886"/>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A60360F-B284-416D-ADB3-610B4C39DB2D}"/>
              </a:ext>
            </a:extLst>
          </p:cNvPr>
          <p:cNvSpPr txBox="1"/>
          <p:nvPr/>
        </p:nvSpPr>
        <p:spPr>
          <a:xfrm>
            <a:off x="11322645" y="3539258"/>
            <a:ext cx="819558" cy="158036"/>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1600</a:t>
            </a:r>
          </a:p>
        </p:txBody>
      </p:sp>
      <p:cxnSp>
        <p:nvCxnSpPr>
          <p:cNvPr id="40" name="Straight Connector 39">
            <a:extLst>
              <a:ext uri="{FF2B5EF4-FFF2-40B4-BE49-F238E27FC236}">
                <a16:creationId xmlns:a16="http://schemas.microsoft.com/office/drawing/2014/main" id="{CAA203E2-AEA5-483D-B0B1-34F310F35BBB}"/>
              </a:ext>
            </a:extLst>
          </p:cNvPr>
          <p:cNvCxnSpPr>
            <a:cxnSpLocks/>
            <a:endCxn id="42" idx="1"/>
          </p:cNvCxnSpPr>
          <p:nvPr/>
        </p:nvCxnSpPr>
        <p:spPr>
          <a:xfrm flipV="1">
            <a:off x="6521684" y="5331712"/>
            <a:ext cx="2098538" cy="4928"/>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8EB5F0-C814-4B36-9925-87786D7074B2}"/>
              </a:ext>
            </a:extLst>
          </p:cNvPr>
          <p:cNvCxnSpPr>
            <a:cxnSpLocks/>
            <a:stCxn id="42" idx="3"/>
          </p:cNvCxnSpPr>
          <p:nvPr/>
        </p:nvCxnSpPr>
        <p:spPr>
          <a:xfrm>
            <a:off x="9439780" y="5331712"/>
            <a:ext cx="2047457" cy="0"/>
          </a:xfrm>
          <a:prstGeom prst="line">
            <a:avLst/>
          </a:prstGeom>
          <a:ln w="95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AFFF6D1-54FC-4919-96A7-6514B404209C}"/>
              </a:ext>
            </a:extLst>
          </p:cNvPr>
          <p:cNvSpPr txBox="1"/>
          <p:nvPr/>
        </p:nvSpPr>
        <p:spPr>
          <a:xfrm>
            <a:off x="8620222" y="5252694"/>
            <a:ext cx="819558" cy="158036"/>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2560</a:t>
            </a:r>
          </a:p>
        </p:txBody>
      </p:sp>
      <p:sp>
        <p:nvSpPr>
          <p:cNvPr id="43" name="TextBox 42">
            <a:extLst>
              <a:ext uri="{FF2B5EF4-FFF2-40B4-BE49-F238E27FC236}">
                <a16:creationId xmlns:a16="http://schemas.microsoft.com/office/drawing/2014/main" id="{D5E6B378-1BA0-4316-95C5-A0D33F5763BE}"/>
              </a:ext>
            </a:extLst>
          </p:cNvPr>
          <p:cNvSpPr txBox="1"/>
          <p:nvPr/>
        </p:nvSpPr>
        <p:spPr>
          <a:xfrm>
            <a:off x="5357824" y="3697294"/>
            <a:ext cx="819558" cy="350390"/>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1080</a:t>
            </a:r>
          </a:p>
        </p:txBody>
      </p:sp>
      <p:pic>
        <p:nvPicPr>
          <p:cNvPr id="44" name="Picture 43" descr="A bird sitting on top of a parrot&#10;&#10;Description automatically generated">
            <a:extLst>
              <a:ext uri="{FF2B5EF4-FFF2-40B4-BE49-F238E27FC236}">
                <a16:creationId xmlns:a16="http://schemas.microsoft.com/office/drawing/2014/main" id="{846A3114-27AB-4CC1-B154-0A2968126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142"/>
          <a:stretch/>
        </p:blipFill>
        <p:spPr>
          <a:xfrm>
            <a:off x="514149" y="2111340"/>
            <a:ext cx="4965553" cy="3107062"/>
          </a:xfrm>
          <a:prstGeom prst="rect">
            <a:avLst/>
          </a:prstGeom>
        </p:spPr>
      </p:pic>
      <p:pic>
        <p:nvPicPr>
          <p:cNvPr id="45" name="Picture 44" descr="A bird sitting on top of a parrot&#10;&#10;Description automatically generated">
            <a:extLst>
              <a:ext uri="{FF2B5EF4-FFF2-40B4-BE49-F238E27FC236}">
                <a16:creationId xmlns:a16="http://schemas.microsoft.com/office/drawing/2014/main" id="{90CED6AB-C607-4A3F-87C1-A1E49B6F5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142"/>
          <a:stretch/>
        </p:blipFill>
        <p:spPr>
          <a:xfrm>
            <a:off x="6521684" y="2074584"/>
            <a:ext cx="4965553" cy="3107062"/>
          </a:xfrm>
          <a:prstGeom prst="rect">
            <a:avLst/>
          </a:prstGeom>
        </p:spPr>
      </p:pic>
      <p:pic>
        <p:nvPicPr>
          <p:cNvPr id="46" name="Picture 45" descr="A picture containing parrot, bird, indoor, colorful&#10;&#10;Description automatically generated">
            <a:extLst>
              <a:ext uri="{FF2B5EF4-FFF2-40B4-BE49-F238E27FC236}">
                <a16:creationId xmlns:a16="http://schemas.microsoft.com/office/drawing/2014/main" id="{745BE3D8-F92B-4EFA-95E9-64891DF4383E}"/>
              </a:ext>
            </a:extLst>
          </p:cNvPr>
          <p:cNvPicPr>
            <a:picLocks noChangeAspect="1"/>
          </p:cNvPicPr>
          <p:nvPr/>
        </p:nvPicPr>
        <p:blipFill rotWithShape="1">
          <a:blip r:embed="rId4">
            <a:extLst>
              <a:ext uri="{28A0092B-C50C-407E-A947-70E740481C1C}">
                <a14:useLocalDpi xmlns:a14="http://schemas.microsoft.com/office/drawing/2010/main" val="0"/>
              </a:ext>
            </a:extLst>
          </a:blip>
          <a:srcRect b="7860"/>
          <a:stretch/>
        </p:blipFill>
        <p:spPr>
          <a:xfrm>
            <a:off x="513643" y="2113491"/>
            <a:ext cx="4968934" cy="3067536"/>
          </a:xfrm>
          <a:prstGeom prst="rect">
            <a:avLst/>
          </a:prstGeom>
        </p:spPr>
      </p:pic>
      <p:sp>
        <p:nvSpPr>
          <p:cNvPr id="47" name="TextBox 46">
            <a:extLst>
              <a:ext uri="{FF2B5EF4-FFF2-40B4-BE49-F238E27FC236}">
                <a16:creationId xmlns:a16="http://schemas.microsoft.com/office/drawing/2014/main" id="{6813948E-9169-4B0F-9836-42F2EAFA0ECC}"/>
              </a:ext>
            </a:extLst>
          </p:cNvPr>
          <p:cNvSpPr txBox="1"/>
          <p:nvPr/>
        </p:nvSpPr>
        <p:spPr>
          <a:xfrm>
            <a:off x="4736246" y="1461444"/>
            <a:ext cx="2597071" cy="55280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vs. </a:t>
            </a:r>
            <a:br>
              <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endParaRPr kumimoji="0" lang="en-US" sz="2400" b="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27EABDE-E631-4B03-8BAD-AB5E66CC7833}"/>
              </a:ext>
            </a:extLst>
          </p:cNvPr>
          <p:cNvSpPr txBox="1"/>
          <p:nvPr/>
        </p:nvSpPr>
        <p:spPr>
          <a:xfrm>
            <a:off x="1226422" y="5887805"/>
            <a:ext cx="11663217" cy="914400"/>
          </a:xfrm>
          <a:prstGeom prst="rect">
            <a:avLst/>
          </a:prstGeom>
          <a:noFill/>
        </p:spPr>
        <p:txBody>
          <a:bodyPr wrap="none" lIns="0" tIns="0" rIns="0" bIns="0" rtlCol="0">
            <a:noAutofit/>
          </a:bodyPr>
          <a:lstStyle/>
          <a:p>
            <a:pPr>
              <a:lnSpc>
                <a:spcPct val="90000"/>
              </a:lnSpc>
            </a:pPr>
            <a:r>
              <a:rPr lang="cs-CZ" sz="1600" dirty="0">
                <a:latin typeface="Arial" panose="020B0604020202020204" pitchFamily="34" charset="0"/>
                <a:cs typeface="Arial" panose="020B0604020202020204" pitchFamily="34" charset="0"/>
              </a:rPr>
              <a:t>WQXGA rozlišení 2,5k téměř zdvojnásobuje počet pixelů na více než 4 miliony, snímky vypadají ostřejší a detailnější</a:t>
            </a:r>
          </a:p>
        </p:txBody>
      </p:sp>
    </p:spTree>
    <p:extLst>
      <p:ext uri="{BB962C8B-B14F-4D97-AF65-F5344CB8AC3E}">
        <p14:creationId xmlns:p14="http://schemas.microsoft.com/office/powerpoint/2010/main" val="27500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lang="cs-CZ" sz="2800" dirty="0">
                <a:solidFill>
                  <a:srgbClr val="0096D6"/>
                </a:solidFill>
                <a:latin typeface="Arial" panose="020B0604020202020204" pitchFamily="34" charset="0"/>
                <a:cs typeface="Arial" panose="020B0604020202020204" pitchFamily="34" charset="0"/>
              </a:rPr>
              <a:t>Proč mění pravidla hry?</a:t>
            </a:r>
            <a:endParaRPr kumimoji="0" lang="en-US"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398EBD3-0C5C-48D1-B463-994017CA2F6C}"/>
              </a:ext>
            </a:extLst>
          </p:cNvPr>
          <p:cNvSpPr txBox="1"/>
          <p:nvPr/>
        </p:nvSpPr>
        <p:spPr>
          <a:xfrm>
            <a:off x="5707416" y="2365125"/>
            <a:ext cx="5782745" cy="314285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buClrTx/>
              <a:buSzTx/>
              <a:buFontTx/>
              <a:buNone/>
              <a:tabLst/>
              <a:defRPr/>
            </a:pPr>
            <a:r>
              <a:rPr lang="cs-CZ" sz="2400" dirty="0">
                <a:solidFill>
                  <a:schemeClr val="tx1">
                    <a:lumMod val="65000"/>
                    <a:lumOff val="35000"/>
                  </a:schemeClr>
                </a:solidFill>
                <a:latin typeface="Arial" panose="020B0604020202020204" pitchFamily="34" charset="0"/>
                <a:cs typeface="Arial" panose="020B0604020202020204" pitchFamily="34" charset="0"/>
              </a:rPr>
              <a:t>Nejlehčí </a:t>
            </a:r>
            <a:r>
              <a:rPr lang="cs-CZ" sz="2400" dirty="0" err="1">
                <a:solidFill>
                  <a:schemeClr val="tx1">
                    <a:lumMod val="65000"/>
                    <a:lumOff val="35000"/>
                  </a:schemeClr>
                </a:solidFill>
                <a:latin typeface="Arial" panose="020B0604020202020204" pitchFamily="34" charset="0"/>
                <a:cs typeface="Arial" panose="020B0604020202020204" pitchFamily="34" charset="0"/>
              </a:rPr>
              <a:t>consumer</a:t>
            </a:r>
            <a:r>
              <a:rPr lang="cs-CZ" sz="2400" dirty="0">
                <a:solidFill>
                  <a:schemeClr val="tx1">
                    <a:lumMod val="65000"/>
                    <a:lumOff val="35000"/>
                  </a:schemeClr>
                </a:solidFill>
                <a:latin typeface="Arial" panose="020B0604020202020204" pitchFamily="34" charset="0"/>
                <a:cs typeface="Arial" panose="020B0604020202020204" pitchFamily="34" charset="0"/>
              </a:rPr>
              <a:t> notebook </a:t>
            </a:r>
            <a:r>
              <a:rPr kumimoji="0" lang="en-US" sz="240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&lt;1kg</a:t>
            </a:r>
          </a:p>
          <a:p>
            <a:pPr marL="0" marR="0" lvl="0" indent="0" algn="ctr" defTabSz="914400" rtl="0" eaLnBrk="1" fontAlgn="auto" latinLnBrk="0" hangingPunct="1">
              <a:lnSpc>
                <a:spcPct val="90000"/>
              </a:lnSpc>
              <a:buClrTx/>
              <a:buSzTx/>
              <a:buFontTx/>
              <a:buNone/>
              <a:tabLst/>
              <a:defRP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buClrTx/>
              <a:buSzTx/>
              <a:buFontTx/>
              <a:buNone/>
              <a:tabLst/>
              <a:defRPr/>
            </a:pPr>
            <a:r>
              <a:rPr kumimoji="0" lang="en-US"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Pavilion </a:t>
            </a:r>
            <a:r>
              <a:rPr kumimoji="0" lang="cs-CZ"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s</a:t>
            </a:r>
            <a:r>
              <a:rPr kumimoji="0" lang="en-US"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a:t>
            </a:r>
            <a:r>
              <a:rPr kumimoji="0" lang="cs-CZ" sz="240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plně</a:t>
            </a:r>
            <a:r>
              <a:rPr kumimoji="0" lang="en-US" sz="240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r>
              <a:rPr lang="cs-CZ" sz="2400" dirty="0">
                <a:solidFill>
                  <a:srgbClr val="0096D6"/>
                </a:solidFill>
                <a:latin typeface="Arial" panose="020B0604020202020204" pitchFamily="34" charset="0"/>
                <a:cs typeface="Arial" panose="020B0604020202020204" pitchFamily="34" charset="0"/>
              </a:rPr>
              <a:t>Mg</a:t>
            </a:r>
            <a:r>
              <a:rPr kumimoji="0" lang="en-US" sz="240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 </a:t>
            </a:r>
            <a:r>
              <a:rPr lang="cs-CZ" sz="2400" dirty="0">
                <a:solidFill>
                  <a:srgbClr val="0096D6"/>
                </a:solidFill>
                <a:latin typeface="Arial" panose="020B0604020202020204" pitchFamily="34" charset="0"/>
                <a:cs typeface="Arial" panose="020B0604020202020204" pitchFamily="34" charset="0"/>
              </a:rPr>
              <a:t>konstrukcí</a:t>
            </a:r>
            <a:endParaRPr kumimoji="0" lang="en-US" sz="240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buClrTx/>
              <a:buSzTx/>
              <a:buFontTx/>
              <a:buNone/>
              <a:tabLst/>
              <a:defRPr/>
            </a:pPr>
            <a:endParaRPr kumimoji="0" lang="en-US"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buClrTx/>
              <a:buSzTx/>
              <a:buFontTx/>
              <a:buNone/>
              <a:tabLst/>
              <a:defRPr/>
            </a:pPr>
            <a:r>
              <a:rPr kumimoji="0" lang="en-US"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13.3’’ </a:t>
            </a:r>
            <a:r>
              <a:rPr kumimoji="0" lang="cs-CZ"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notebook</a:t>
            </a:r>
            <a:r>
              <a:rPr kumimoji="0" lang="en-US"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a:t>
            </a:r>
            <a:r>
              <a:rPr kumimoji="0" lang="cs-CZ"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s poměrem displeje</a:t>
            </a:r>
            <a:r>
              <a:rPr kumimoji="0" lang="en-US" sz="240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rgbClr val="0096D6"/>
                </a:solidFill>
                <a:effectLst/>
                <a:uLnTx/>
                <a:uFillTx/>
                <a:latin typeface="Arial" panose="020B0604020202020204" pitchFamily="34" charset="0"/>
                <a:cs typeface="Arial" panose="020B0604020202020204" pitchFamily="34" charset="0"/>
              </a:rPr>
              <a:t>16:10</a:t>
            </a:r>
            <a:r>
              <a:rPr kumimoji="0" lang="en-US" sz="2400"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 </a:t>
            </a:r>
          </a:p>
          <a:p>
            <a:pPr lvl="0" algn="ctr">
              <a:lnSpc>
                <a:spcPct val="90000"/>
              </a:lnSpc>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lvl="0" algn="ctr">
              <a:lnSpc>
                <a:spcPct val="90000"/>
              </a:lnSpc>
            </a:pPr>
            <a:r>
              <a:rPr lang="cs-CZ" sz="2400" dirty="0" err="1">
                <a:solidFill>
                  <a:schemeClr val="tx1">
                    <a:lumMod val="65000"/>
                    <a:lumOff val="35000"/>
                  </a:schemeClr>
                </a:solidFill>
                <a:latin typeface="Arial" panose="020B0604020202020204" pitchFamily="34" charset="0"/>
                <a:cs typeface="Arial" panose="020B0604020202020204" pitchFamily="34" charset="0"/>
              </a:rPr>
              <a:t>Pavilion</a:t>
            </a:r>
            <a:r>
              <a:rPr lang="cs-CZ" sz="2400" dirty="0">
                <a:solidFill>
                  <a:schemeClr val="tx1">
                    <a:lumMod val="65000"/>
                    <a:lumOff val="35000"/>
                  </a:schemeClr>
                </a:solidFill>
                <a:latin typeface="Arial" panose="020B0604020202020204" pitchFamily="34" charset="0"/>
                <a:cs typeface="Arial" panose="020B0604020202020204" pitchFamily="34" charset="0"/>
              </a:rPr>
              <a:t> s nejvyšším </a:t>
            </a:r>
            <a:r>
              <a:rPr lang="en-US" sz="2400" dirty="0">
                <a:solidFill>
                  <a:srgbClr val="0096D6"/>
                </a:solidFill>
                <a:latin typeface="Arial" panose="020B0604020202020204" pitchFamily="34" charset="0"/>
                <a:cs typeface="Arial" panose="020B0604020202020204" pitchFamily="34" charset="0"/>
              </a:rPr>
              <a:t>STBR ~90%</a:t>
            </a:r>
          </a:p>
          <a:p>
            <a:pPr lvl="0" algn="ctr">
              <a:lnSpc>
                <a:spcPct val="90000"/>
              </a:lnSpc>
            </a:pPr>
            <a:endParaRPr lang="en-US" sz="2400" dirty="0">
              <a:solidFill>
                <a:schemeClr val="accent1"/>
              </a:solidFill>
              <a:latin typeface="Arial" panose="020B0604020202020204" pitchFamily="34" charset="0"/>
              <a:cs typeface="Arial" panose="020B0604020202020204" pitchFamily="34" charset="0"/>
            </a:endParaRPr>
          </a:p>
          <a:p>
            <a:pPr algn="ctr">
              <a:lnSpc>
                <a:spcPct val="90000"/>
              </a:lnSpc>
            </a:pPr>
            <a:r>
              <a:rPr lang="en-US" sz="2400" dirty="0">
                <a:solidFill>
                  <a:schemeClr val="tx1">
                    <a:lumMod val="65000"/>
                    <a:lumOff val="35000"/>
                  </a:schemeClr>
                </a:solidFill>
                <a:latin typeface="Arial" panose="020B0604020202020204" pitchFamily="34" charset="0"/>
                <a:cs typeface="Arial" panose="020B0604020202020204" pitchFamily="34" charset="0"/>
              </a:rPr>
              <a:t>13.3’’</a:t>
            </a:r>
            <a:r>
              <a:rPr lang="cs-CZ" sz="2400" dirty="0">
                <a:solidFill>
                  <a:schemeClr val="tx1">
                    <a:lumMod val="65000"/>
                    <a:lumOff val="35000"/>
                  </a:schemeClr>
                </a:solidFill>
                <a:latin typeface="Arial" panose="020B0604020202020204" pitchFamily="34" charset="0"/>
                <a:cs typeface="Arial" panose="020B0604020202020204" pitchFamily="34" charset="0"/>
              </a:rPr>
              <a:t> zařízení možností až</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lang="en-US" sz="2400" dirty="0">
                <a:solidFill>
                  <a:srgbClr val="0096D6"/>
                </a:solidFill>
                <a:latin typeface="Arial" panose="020B0604020202020204" pitchFamily="34" charset="0"/>
                <a:cs typeface="Arial" panose="020B0604020202020204" pitchFamily="34" charset="0"/>
              </a:rPr>
              <a:t>2.5K </a:t>
            </a:r>
            <a:r>
              <a:rPr lang="cs-CZ" sz="2400" dirty="0">
                <a:solidFill>
                  <a:srgbClr val="0096D6"/>
                </a:solidFill>
                <a:latin typeface="Arial" panose="020B0604020202020204" pitchFamily="34" charset="0"/>
                <a:cs typeface="Arial" panose="020B0604020202020204" pitchFamily="34" charset="0"/>
              </a:rPr>
              <a:t>rozlišení</a:t>
            </a:r>
            <a:endParaRPr lang="en-US" sz="2400" dirty="0">
              <a:solidFill>
                <a:srgbClr val="0096D6"/>
              </a:solidFill>
              <a:latin typeface="Arial" panose="020B0604020202020204" pitchFamily="34" charset="0"/>
              <a:cs typeface="Arial" panose="020B0604020202020204" pitchFamily="34" charset="0"/>
            </a:endParaRPr>
          </a:p>
          <a:p>
            <a:pPr lvl="0" algn="ctr">
              <a:lnSpc>
                <a:spcPct val="90000"/>
              </a:lnSpc>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lvl="0" algn="ctr">
              <a:lnSpc>
                <a:spcPct val="90000"/>
              </a:lnSpc>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buClrTx/>
              <a:buSzTx/>
              <a:buFontTx/>
              <a:buNone/>
              <a:tabLst/>
              <a:defRPr/>
            </a:pP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03D3AE9-4674-453B-8786-B07A7F08528C}"/>
              </a:ext>
            </a:extLst>
          </p:cNvPr>
          <p:cNvCxnSpPr>
            <a:cxnSpLocks/>
          </p:cNvCxnSpPr>
          <p:nvPr/>
        </p:nvCxnSpPr>
        <p:spPr>
          <a:xfrm>
            <a:off x="2781859" y="481915"/>
            <a:ext cx="9194230" cy="32970"/>
          </a:xfrm>
          <a:prstGeom prst="line">
            <a:avLst/>
          </a:prstGeom>
          <a:ln w="19050">
            <a:solidFill>
              <a:srgbClr val="0096D6"/>
            </a:solidFill>
            <a:miter lim="800000"/>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0814052-3036-4DF7-9B5F-9F4B102AFB5E}"/>
              </a:ext>
            </a:extLst>
          </p:cNvPr>
          <p:cNvSpPr txBox="1"/>
          <p:nvPr/>
        </p:nvSpPr>
        <p:spPr>
          <a:xfrm>
            <a:off x="6607584" y="1002837"/>
            <a:ext cx="4638236" cy="988697"/>
          </a:xfrm>
          <a:prstGeom prst="flowChartInputOutput">
            <a:avLst/>
          </a:prstGeom>
          <a:solidFill>
            <a:schemeClr val="bg1">
              <a:lumMod val="85000"/>
            </a:schemeClr>
          </a:solidFill>
        </p:spPr>
        <p:txBody>
          <a:bodyPr wrap="square" lIns="0" tIns="0" rIns="0" bIns="0" rtlCol="0" anchor="t">
            <a:noAutofit/>
          </a:bodyPr>
          <a:lstStyle/>
          <a:p>
            <a:pPr lvl="0" algn="ctr">
              <a:defRPr/>
            </a:pPr>
            <a:endParaRPr lang="en-US" sz="4800" baseline="300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F5E40F1-05DA-4059-B25C-EB9AA525D96C}"/>
              </a:ext>
            </a:extLst>
          </p:cNvPr>
          <p:cNvSpPr txBox="1"/>
          <p:nvPr/>
        </p:nvSpPr>
        <p:spPr>
          <a:xfrm>
            <a:off x="7609353" y="1328192"/>
            <a:ext cx="3450911" cy="338312"/>
          </a:xfrm>
          <a:prstGeom prst="rect">
            <a:avLst/>
          </a:prstGeom>
          <a:noFill/>
        </p:spPr>
        <p:txBody>
          <a:bodyPr wrap="square" lIns="0" tIns="0" rIns="0" bIns="0" rtlCol="0">
            <a:noAutofit/>
          </a:bodyPr>
          <a:lstStyle/>
          <a:p>
            <a:pPr>
              <a:lnSpc>
                <a:spcPct val="90000"/>
              </a:lnSpc>
            </a:pPr>
            <a:r>
              <a:rPr lang="cs-CZ" sz="2800" dirty="0">
                <a:solidFill>
                  <a:srgbClr val="0096D6"/>
                </a:solidFill>
                <a:latin typeface="Arial" panose="020B0604020202020204" pitchFamily="34" charset="0"/>
                <a:cs typeface="Arial" panose="020B0604020202020204" pitchFamily="34" charset="0"/>
              </a:rPr>
              <a:t>Klíčové vlastnosti</a:t>
            </a:r>
            <a:endParaRPr lang="en-US" sz="2800" dirty="0">
              <a:solidFill>
                <a:srgbClr val="0096D6"/>
              </a:solidFill>
              <a:latin typeface="Arial" panose="020B0604020202020204" pitchFamily="34" charset="0"/>
              <a:cs typeface="Arial" panose="020B0604020202020204" pitchFamily="34" charset="0"/>
            </a:endParaRPr>
          </a:p>
        </p:txBody>
      </p:sp>
      <p:pic>
        <p:nvPicPr>
          <p:cNvPr id="5" name="Picture 4" descr="A close-up of a tablet&#10;&#10;Description automatically generated with medium confidence">
            <a:extLst>
              <a:ext uri="{FF2B5EF4-FFF2-40B4-BE49-F238E27FC236}">
                <a16:creationId xmlns:a16="http://schemas.microsoft.com/office/drawing/2014/main" id="{C73D2A47-F44D-470E-B9F1-311F9F8D4D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12"/>
          <a:stretch/>
        </p:blipFill>
        <p:spPr>
          <a:xfrm>
            <a:off x="517921" y="1350017"/>
            <a:ext cx="6988850" cy="4964462"/>
          </a:xfrm>
          <a:prstGeom prst="rect">
            <a:avLst/>
          </a:prstGeom>
        </p:spPr>
      </p:pic>
    </p:spTree>
    <p:extLst>
      <p:ext uri="{BB962C8B-B14F-4D97-AF65-F5344CB8AC3E}">
        <p14:creationId xmlns:p14="http://schemas.microsoft.com/office/powerpoint/2010/main" val="203654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ED012D2-5C64-4343-BA3C-ACD4600FE432}"/>
              </a:ext>
            </a:extLst>
          </p:cNvPr>
          <p:cNvSpPr txBox="1">
            <a:spLocks/>
          </p:cNvSpPr>
          <p:nvPr/>
        </p:nvSpPr>
        <p:spPr>
          <a:xfrm>
            <a:off x="517921" y="101839"/>
            <a:ext cx="9139238" cy="51033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kern="1200" spc="-100" baseline="0">
                <a:solidFill>
                  <a:schemeClr val="tx1"/>
                </a:solidFill>
                <a:latin typeface="HP Simplified Light" panose="020B0404020204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all"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HP </a:t>
            </a:r>
            <a:r>
              <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Pavilion Aero </a:t>
            </a:r>
            <a:r>
              <a:rPr lang="en-US" sz="2000" dirty="0">
                <a:solidFill>
                  <a:prstClr val="black">
                    <a:lumMod val="65000"/>
                    <a:lumOff val="35000"/>
                  </a:prstClr>
                </a:solidFill>
                <a:latin typeface="Arial" panose="020B0604020202020204" pitchFamily="34" charset="0"/>
                <a:cs typeface="Arial" panose="020B0604020202020204" pitchFamily="34" charset="0"/>
              </a:rPr>
              <a:t>13’’ </a:t>
            </a:r>
            <a:endParaRPr kumimoji="0" lang="en-US" sz="2000" b="0" i="0" u="none" strike="noStrike" kern="1200" cap="none" spc="-10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139E90F3-3EF3-4E50-850F-F7161C0DEDED}"/>
              </a:ext>
            </a:extLst>
          </p:cNvPr>
          <p:cNvSpPr txBox="1">
            <a:spLocks/>
          </p:cNvSpPr>
          <p:nvPr/>
        </p:nvSpPr>
        <p:spPr>
          <a:xfrm>
            <a:off x="517921" y="619138"/>
            <a:ext cx="9139238" cy="390258"/>
          </a:xfrm>
          <a:prstGeom prst="rect">
            <a:avLst/>
          </a:prstGeom>
        </p:spPr>
        <p:txBody>
          <a:bodyPr vert="horz" lIns="0" tIns="0" rIns="0" bIns="0" rtlCol="0">
            <a:noAutofit/>
          </a:bodyPr>
          <a:lstStyle>
            <a:lvl1pPr marL="0" indent="0" algn="l" defTabSz="914400" rtl="0" eaLnBrk="1" latinLnBrk="0" hangingPunct="1">
              <a:lnSpc>
                <a:spcPct val="90000"/>
              </a:lnSpc>
              <a:spcBef>
                <a:spcPts val="600"/>
              </a:spcBef>
              <a:buClr>
                <a:schemeClr val="tx1"/>
              </a:buClr>
              <a:buFont typeface="HP Simplified" panose="020B0604020204020204" pitchFamily="34" charset="0"/>
              <a:buNone/>
              <a:defRPr sz="1800" kern="1200">
                <a:solidFill>
                  <a:schemeClr val="tx1"/>
                </a:solidFill>
                <a:latin typeface="HP Simplified Light" panose="020B0404020204020204" pitchFamily="34" charset="0"/>
                <a:ea typeface="+mn-ea"/>
                <a:cs typeface="+mn-cs"/>
              </a:defRPr>
            </a:lvl1pPr>
            <a:lvl2pPr marL="457200" indent="0" algn="ctr" defTabSz="914400" rtl="0" eaLnBrk="1" latinLnBrk="0" hangingPunct="1">
              <a:lnSpc>
                <a:spcPct val="90000"/>
              </a:lnSpc>
              <a:spcBef>
                <a:spcPts val="800"/>
              </a:spcBef>
              <a:buClr>
                <a:schemeClr val="tx1"/>
              </a:buClr>
              <a:buSzPct val="80000"/>
              <a:buFont typeface="HP Simplified" panose="020B0604020204020204" pitchFamily="34" charset="0"/>
              <a:buNone/>
              <a:defRPr sz="1600" kern="1200">
                <a:solidFill>
                  <a:schemeClr val="tx1">
                    <a:tint val="75000"/>
                  </a:schemeClr>
                </a:solidFill>
                <a:latin typeface="HP Simplified Light" panose="020B0404020204020204" pitchFamily="34" charset="0"/>
                <a:ea typeface="+mn-ea"/>
                <a:cs typeface="+mn-cs"/>
              </a:defRPr>
            </a:lvl2pPr>
            <a:lvl3pPr marL="914400" indent="0" algn="ctr" defTabSz="914400" rtl="0" eaLnBrk="1" latinLnBrk="0" hangingPunct="1">
              <a:lnSpc>
                <a:spcPct val="90000"/>
              </a:lnSpc>
              <a:spcBef>
                <a:spcPts val="600"/>
              </a:spcBef>
              <a:buClr>
                <a:schemeClr val="tx1"/>
              </a:buClr>
              <a:buFont typeface="HP Simplified" panose="020B0604020204020204" pitchFamily="34" charset="0"/>
              <a:buNone/>
              <a:defRPr sz="1400" kern="1200">
                <a:solidFill>
                  <a:schemeClr val="tx1">
                    <a:tint val="75000"/>
                  </a:schemeClr>
                </a:solidFill>
                <a:latin typeface="HP Simplified Light" panose="020B0404020204020204" pitchFamily="34" charset="0"/>
                <a:ea typeface="+mn-ea"/>
                <a:cs typeface="+mn-cs"/>
              </a:defRPr>
            </a:lvl3pPr>
            <a:lvl4pPr marL="13716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4pPr>
            <a:lvl5pPr marL="18288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HP Simplified Light" panose="020B0404020204020204" pitchFamily="34" charset="0"/>
                <a:ea typeface="+mn-ea"/>
                <a:cs typeface="+mn-cs"/>
              </a:defRPr>
            </a:lvl5pPr>
            <a:lvl6pPr marL="22860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buClr>
              <a:buSzPct val="80000"/>
              <a:buFont typeface="HP Simplified" panose="020B0604020204020204" pitchFamily="34" charset="0"/>
              <a:buNone/>
              <a:defRPr sz="12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buClr>
              <a:buFont typeface="HP Simplified" panose="020B0604020204020204" pitchFamily="34" charset="0"/>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
                <a:sysClr val="window" lastClr="FFFFFF"/>
              </a:buClr>
              <a:buSzTx/>
              <a:buFont typeface="HP Simplified" panose="020B0604020204020204" pitchFamily="34" charset="0"/>
              <a:buNone/>
              <a:tabLst/>
              <a:defRPr/>
            </a:pPr>
            <a:r>
              <a:rPr lang="cs-CZ" sz="2800" dirty="0" err="1">
                <a:solidFill>
                  <a:srgbClr val="0096D6"/>
                </a:solidFill>
                <a:latin typeface="Arial" panose="020B0604020202020204" pitchFamily="34" charset="0"/>
                <a:cs typeface="Arial" panose="020B0604020202020204" pitchFamily="34" charset="0"/>
              </a:rPr>
              <a:t>Flicker</a:t>
            </a:r>
            <a:r>
              <a:rPr lang="cs-CZ" sz="2800" dirty="0">
                <a:solidFill>
                  <a:srgbClr val="0096D6"/>
                </a:solidFill>
                <a:latin typeface="Arial" panose="020B0604020202020204" pitchFamily="34" charset="0"/>
                <a:cs typeface="Arial" panose="020B0604020202020204" pitchFamily="34" charset="0"/>
              </a:rPr>
              <a:t> Free ochrání váš zrak</a:t>
            </a:r>
            <a:endParaRPr kumimoji="0" lang="en-US" sz="2800" b="0" i="0" u="none" strike="noStrike" kern="1200" spc="0" normalizeH="0" noProof="0" dirty="0">
              <a:ln>
                <a:noFill/>
              </a:ln>
              <a:solidFill>
                <a:srgbClr val="0096D6"/>
              </a:solidFill>
              <a:effectLst/>
              <a:uLnTx/>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03D3AE9-4674-453B-8786-B07A7F08528C}"/>
              </a:ext>
            </a:extLst>
          </p:cNvPr>
          <p:cNvCxnSpPr>
            <a:cxnSpLocks/>
          </p:cNvCxnSpPr>
          <p:nvPr/>
        </p:nvCxnSpPr>
        <p:spPr>
          <a:xfrm>
            <a:off x="2781859" y="481915"/>
            <a:ext cx="9194230" cy="32970"/>
          </a:xfrm>
          <a:prstGeom prst="line">
            <a:avLst/>
          </a:prstGeom>
          <a:ln w="19050">
            <a:solidFill>
              <a:srgbClr val="0096D6"/>
            </a:solidFill>
            <a:miter lim="800000"/>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90E389-07D9-48DE-A10E-B74815161A9A}"/>
              </a:ext>
            </a:extLst>
          </p:cNvPr>
          <p:cNvSpPr txBox="1"/>
          <p:nvPr/>
        </p:nvSpPr>
        <p:spPr>
          <a:xfrm>
            <a:off x="590783" y="1664012"/>
            <a:ext cx="6735101" cy="33285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Pohodlné používání na prvním místě</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1BAD9BB-79A7-4A46-AB01-F34D61EBF28A}"/>
              </a:ext>
            </a:extLst>
          </p:cNvPr>
          <p:cNvSpPr/>
          <p:nvPr/>
        </p:nvSpPr>
        <p:spPr>
          <a:xfrm>
            <a:off x="517921" y="2058888"/>
            <a:ext cx="586987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Technologie </a:t>
            </a:r>
            <a:r>
              <a:rPr kumimoji="0" lang="cs-CZ" sz="16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cs typeface="Arial" panose="020B0604020202020204" pitchFamily="34" charset="0"/>
              </a:rPr>
              <a:t>Flicker</a:t>
            </a:r>
            <a:r>
              <a:rPr kumimoji="0" lang="cs-CZ"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Free eliminuje blikání obrazovky při nízkém jasu </a:t>
            </a:r>
            <a:endParaRPr kumimoji="0" lang="en-GB"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D9AEADB-3A2D-40B5-B6F6-9DE194591D01}"/>
              </a:ext>
            </a:extLst>
          </p:cNvPr>
          <p:cNvSpPr/>
          <p:nvPr/>
        </p:nvSpPr>
        <p:spPr>
          <a:xfrm>
            <a:off x="7195675" y="813484"/>
            <a:ext cx="141040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a:solidFill>
                  <a:prstClr val="black"/>
                </a:solidFill>
                <a:latin typeface="Arial" panose="020B0604020202020204" pitchFamily="34" charset="0"/>
                <a:cs typeface="Arial" panose="020B0604020202020204" pitchFamily="34" charset="0"/>
              </a:rPr>
              <a:t>b</a:t>
            </a:r>
            <a:r>
              <a:rPr kumimoji="0" lang="cs-CZ"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ez</a:t>
            </a: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cs-CZ"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Fli</a:t>
            </a:r>
            <a:r>
              <a:rPr lang="cs-CZ" sz="1400" dirty="0" err="1">
                <a:solidFill>
                  <a:prstClr val="black"/>
                </a:solidFill>
                <a:latin typeface="Arial" panose="020B0604020202020204" pitchFamily="34" charset="0"/>
                <a:cs typeface="Arial" panose="020B0604020202020204" pitchFamily="34" charset="0"/>
              </a:rPr>
              <a:t>cker</a:t>
            </a:r>
            <a:r>
              <a:rPr lang="cs-CZ" sz="1400" dirty="0">
                <a:solidFill>
                  <a:prstClr val="black"/>
                </a:solidFill>
                <a:latin typeface="Arial" panose="020B0604020202020204" pitchFamily="34" charset="0"/>
                <a:cs typeface="Arial" panose="020B0604020202020204" pitchFamily="34" charset="0"/>
              </a:rPr>
              <a:t>-Free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90FF1D0-8710-433C-8649-D31E17D243FD}"/>
              </a:ext>
            </a:extLst>
          </p:cNvPr>
          <p:cNvSpPr/>
          <p:nvPr/>
        </p:nvSpPr>
        <p:spPr>
          <a:xfrm>
            <a:off x="9408635" y="813484"/>
            <a:ext cx="105107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Flicker-Free</a:t>
            </a:r>
          </a:p>
        </p:txBody>
      </p:sp>
      <p:sp>
        <p:nvSpPr>
          <p:cNvPr id="25" name="Rectangle 24">
            <a:extLst>
              <a:ext uri="{FF2B5EF4-FFF2-40B4-BE49-F238E27FC236}">
                <a16:creationId xmlns:a16="http://schemas.microsoft.com/office/drawing/2014/main" id="{94A59106-EA8E-45E3-BB5D-1F838D956236}"/>
              </a:ext>
            </a:extLst>
          </p:cNvPr>
          <p:cNvSpPr/>
          <p:nvPr/>
        </p:nvSpPr>
        <p:spPr>
          <a:xfrm>
            <a:off x="2948181" y="5178689"/>
            <a:ext cx="233020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rPr>
              <a:t>DC </a:t>
            </a:r>
            <a:r>
              <a:rPr kumimoji="0" lang="cs-CZ" sz="1100" b="1"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rPr>
              <a:t>stmívání (prodloužení frekvence pomocí regulace proudu)</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rPr>
              <a:t> </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rPr>
            </a:b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endParaRPr>
          </a:p>
        </p:txBody>
      </p:sp>
      <p:sp>
        <p:nvSpPr>
          <p:cNvPr id="26" name="Rectangle 25">
            <a:extLst>
              <a:ext uri="{FF2B5EF4-FFF2-40B4-BE49-F238E27FC236}">
                <a16:creationId xmlns:a16="http://schemas.microsoft.com/office/drawing/2014/main" id="{70B1E1EC-56AF-453D-B816-D521AC37CDFB}"/>
              </a:ext>
            </a:extLst>
          </p:cNvPr>
          <p:cNvSpPr/>
          <p:nvPr/>
        </p:nvSpPr>
        <p:spPr>
          <a:xfrm>
            <a:off x="590783" y="5190759"/>
            <a:ext cx="2381639"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rPr>
              <a:t>Pulse-width module (PWM)</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PMingLiU" panose="02020500000000000000" pitchFamily="18" charset="-120"/>
                <a:cs typeface="Arial" panose="020B0604020202020204" pitchFamily="34" charset="0"/>
              </a:rPr>
            </a:b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F89874A-8DB5-4865-A666-253334CA86EE}"/>
              </a:ext>
            </a:extLst>
          </p:cNvPr>
          <p:cNvSpPr/>
          <p:nvPr/>
        </p:nvSpPr>
        <p:spPr>
          <a:xfrm>
            <a:off x="517921" y="2893886"/>
            <a:ext cx="4159381" cy="625812"/>
          </a:xfrm>
          <a:prstGeom prst="rect">
            <a:avLst/>
          </a:prstGeom>
        </p:spPr>
        <p:txBody>
          <a:bodyPr wrap="square">
            <a:spAutoFit/>
          </a:bodyPr>
          <a:lstStyle/>
          <a:p>
            <a:pPr marL="285750" marR="0" lvl="0" indent="-285750" algn="l" defTabSz="9141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Redukuje jas pomocí stejnosměrného proudu</a:t>
            </a:r>
          </a:p>
          <a:p>
            <a:pPr marL="285750" marR="0" lvl="0" indent="-285750" algn="l" defTabSz="914126"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cs-CZ"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Zmírňuje únavu očí nebo bolest hlavy</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Picture 27" descr="A screen shot of an open computer sitting on top of a table&#10;&#10;Description automatically generated">
            <a:extLst>
              <a:ext uri="{FF2B5EF4-FFF2-40B4-BE49-F238E27FC236}">
                <a16:creationId xmlns:a16="http://schemas.microsoft.com/office/drawing/2014/main" id="{7272FFB1-9C7E-41A0-9F05-1494FB023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059" y="1048849"/>
            <a:ext cx="6404014" cy="5443412"/>
          </a:xfrm>
          <a:prstGeom prst="rect">
            <a:avLst/>
          </a:prstGeom>
        </p:spPr>
      </p:pic>
      <p:pic>
        <p:nvPicPr>
          <p:cNvPr id="29" name="Picture 28">
            <a:extLst>
              <a:ext uri="{FF2B5EF4-FFF2-40B4-BE49-F238E27FC236}">
                <a16:creationId xmlns:a16="http://schemas.microsoft.com/office/drawing/2014/main" id="{0C93A9FB-BC3A-42F3-9E1C-D167F740F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382"/>
          <a:stretch/>
        </p:blipFill>
        <p:spPr>
          <a:xfrm>
            <a:off x="610658" y="4149957"/>
            <a:ext cx="1714728" cy="978780"/>
          </a:xfrm>
          <a:prstGeom prst="rect">
            <a:avLst/>
          </a:prstGeom>
        </p:spPr>
      </p:pic>
      <p:pic>
        <p:nvPicPr>
          <p:cNvPr id="30" name="Picture 29">
            <a:extLst>
              <a:ext uri="{FF2B5EF4-FFF2-40B4-BE49-F238E27FC236}">
                <a16:creationId xmlns:a16="http://schemas.microsoft.com/office/drawing/2014/main" id="{B0CE972F-DBEA-4967-B9CD-259F3BE48E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87"/>
          <a:stretch/>
        </p:blipFill>
        <p:spPr>
          <a:xfrm>
            <a:off x="2948181" y="4149957"/>
            <a:ext cx="1852871" cy="978780"/>
          </a:xfrm>
          <a:prstGeom prst="rect">
            <a:avLst/>
          </a:prstGeom>
        </p:spPr>
      </p:pic>
    </p:spTree>
    <p:extLst>
      <p:ext uri="{BB962C8B-B14F-4D97-AF65-F5344CB8AC3E}">
        <p14:creationId xmlns:p14="http://schemas.microsoft.com/office/powerpoint/2010/main" val="26676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Theme1" id="{498B45EA-E07C-4BB9-88A0-F65ECEE8E33A}" vid="{E1A32736-3D0C-408A-87F4-32F7661572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A37A575398B14F9BC65111A49E341C" ma:contentTypeVersion="13" ma:contentTypeDescription="Create a new document." ma:contentTypeScope="" ma:versionID="38c4c29d128def6aa1f1abceb05c1465">
  <xsd:schema xmlns:xsd="http://www.w3.org/2001/XMLSchema" xmlns:xs="http://www.w3.org/2001/XMLSchema" xmlns:p="http://schemas.microsoft.com/office/2006/metadata/properties" xmlns:ns1="http://schemas.microsoft.com/sharepoint/v3" xmlns:ns2="1994c86d-7eb1-4443-8718-3961d315f59e" xmlns:ns3="e5f5105a-7e58-4322-b7f9-b43dae071e2a" targetNamespace="http://schemas.microsoft.com/office/2006/metadata/properties" ma:root="true" ma:fieldsID="eaf0c0f0976340acb381fb9b9e964416" ns1:_="" ns2:_="" ns3:_="">
    <xsd:import namespace="http://schemas.microsoft.com/sharepoint/v3"/>
    <xsd:import namespace="1994c86d-7eb1-4443-8718-3961d315f59e"/>
    <xsd:import namespace="e5f5105a-7e58-4322-b7f9-b43dae071e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1:_ip_UnifiedCompliancePolicyProperties" minOccurs="0"/>
                <xsd:element ref="ns1:_ip_UnifiedCompliancePolicyUIActio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94c86d-7eb1-4443-8718-3961d315f5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f5105a-7e58-4322-b7f9-b43dae071e2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CAF14-74F8-48BF-B666-637E76957DB5}">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52E3555-04C2-4CF5-93EC-2D072A13A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994c86d-7eb1-4443-8718-3961d315f59e"/>
    <ds:schemaRef ds:uri="e5f5105a-7e58-4322-b7f9-b43dae071e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464015-58AC-4296-8952-028ED46416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1086</TotalTime>
  <Words>2381</Words>
  <Application>Microsoft Office PowerPoint</Application>
  <PresentationFormat>Širokoúhlá obrazovka</PresentationFormat>
  <Paragraphs>343</Paragraphs>
  <Slides>16</Slides>
  <Notes>16</Notes>
  <HiddenSlides>0</HiddenSlides>
  <MMClips>0</MMClips>
  <ScaleCrop>false</ScaleCrop>
  <HeadingPairs>
    <vt:vector size="6" baseType="variant">
      <vt:variant>
        <vt:lpstr>Použitá písma</vt:lpstr>
      </vt:variant>
      <vt:variant>
        <vt:i4>6</vt:i4>
      </vt:variant>
      <vt:variant>
        <vt:lpstr>Motiv</vt:lpstr>
      </vt:variant>
      <vt:variant>
        <vt:i4>2</vt:i4>
      </vt:variant>
      <vt:variant>
        <vt:lpstr>Nadpisy snímků</vt:lpstr>
      </vt:variant>
      <vt:variant>
        <vt:i4>16</vt:i4>
      </vt:variant>
    </vt:vector>
  </HeadingPairs>
  <TitlesOfParts>
    <vt:vector size="24" baseType="lpstr">
      <vt:lpstr>Arial</vt:lpstr>
      <vt:lpstr>Calibri</vt:lpstr>
      <vt:lpstr>Calibri Light</vt:lpstr>
      <vt:lpstr>Gotham Black</vt:lpstr>
      <vt:lpstr>HP Simplified</vt:lpstr>
      <vt:lpstr>HP Simplified Light</vt:lpstr>
      <vt:lpstr>Office Theme</vt:lpstr>
      <vt:lpstr>Theme1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Stach, Vaclav</dc:creator>
  <cp:lastModifiedBy>Součková, Michaela</cp:lastModifiedBy>
  <cp:revision>9</cp:revision>
  <dcterms:created xsi:type="dcterms:W3CDTF">2021-06-30T08:28:18Z</dcterms:created>
  <dcterms:modified xsi:type="dcterms:W3CDTF">2022-05-17T09:57:53Z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0x010100E2A37A575398B14F9BC65111A49E341C</vt:lpwstr>
  </property>
</Properties>
</file>